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05532"/>
    <a:srgbClr val="986F38"/>
    <a:srgbClr val="4FD165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F4E8-84A1-4D3D-8C00-E093453D11FF}" type="datetimeFigureOut">
              <a:rPr lang="es-CO" smtClean="0"/>
              <a:t>19/02/2014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A5ED3-D090-4897-9C96-4F9E0545A2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5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7576-A84C-4577-8B9E-01D4F5E802C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10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97088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3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5" cy="519197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144383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2207359"/>
            <a:ext cx="7016195" cy="351221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177135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VENTANILLA UNICA DE COMERCIO EXTERIOR (VUCE)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Introducción</a:t>
            </a:r>
            <a:r>
              <a:rPr lang="en-US" dirty="0" smtClean="0"/>
              <a:t> al </a:t>
            </a:r>
            <a:r>
              <a:rPr lang="en-US" dirty="0" err="1" smtClean="0"/>
              <a:t>Comercio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3310" y="374899"/>
            <a:ext cx="7320690" cy="76352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QUÈ ES LA VENTANILLA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596540"/>
            <a:ext cx="6863490" cy="5072820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3200" dirty="0" smtClean="0"/>
              <a:t>Es un sistema informático que permite el ingreso electrónico de las autorizaciones, permisos, certificaciones y vistos buenos exigidos por las entidades del Estado para la realización de las importaciones y las exportaciones. </a:t>
            </a:r>
          </a:p>
          <a:p>
            <a:pPr marL="0" indent="0" algn="just">
              <a:buNone/>
            </a:pPr>
            <a:endParaRPr lang="es-ES" sz="3200" dirty="0" smtClean="0"/>
          </a:p>
          <a:p>
            <a:pPr algn="just"/>
            <a:r>
              <a:rPr lang="es-ES" sz="3200" dirty="0" smtClean="0"/>
              <a:t>Esta compuesta por: </a:t>
            </a:r>
            <a:r>
              <a:rPr lang="es-E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Importaciones, Exportaciones, Formulario Único de Comercio Exterior (FUCE).</a:t>
            </a:r>
            <a:endParaRPr lang="es-E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37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ENTIDADES VINCULADAS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/>
              <a:t>En el VUCE se integran 18 entidades del Gobierno relacionadas con el Comercio Exterior.</a:t>
            </a:r>
          </a:p>
          <a:p>
            <a:pPr algn="just"/>
            <a:r>
              <a:rPr lang="es-ES" sz="3200" dirty="0" smtClean="0"/>
              <a:t>Ministerio de Comercio, Industria y Turismo.</a:t>
            </a:r>
          </a:p>
          <a:p>
            <a:pPr algn="just"/>
            <a:r>
              <a:rPr lang="es-ES" sz="3200" dirty="0" smtClean="0"/>
              <a:t>Ministerio de Minas y Energía. </a:t>
            </a:r>
          </a:p>
          <a:p>
            <a:pPr algn="just"/>
            <a:r>
              <a:rPr lang="es-ES" sz="3200" dirty="0" smtClean="0"/>
              <a:t>Entre otras.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4800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3310" y="374900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HISTORIA DEL COMERCIO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0605" y="1291130"/>
            <a:ext cx="7168900" cy="5153517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800" dirty="0" smtClean="0"/>
              <a:t>Los orígenes del Comercio se remontan al descubrimiento de la Agricultura.</a:t>
            </a:r>
          </a:p>
          <a:p>
            <a:pPr algn="just"/>
            <a:r>
              <a:rPr lang="es-ES" sz="2800" dirty="0" smtClean="0"/>
              <a:t>Al principio las personas cultivaban solo que se iban a comer, pero llegó un momento en que lo producían les sobraba. Especialmente porque las personas tenían nuevas herramientas y utilizaban a los animales para que les ayudara con su fuerza en las tareas de cultivar productos.</a:t>
            </a:r>
          </a:p>
          <a:p>
            <a:pPr algn="just"/>
            <a:r>
              <a:rPr lang="es-ES" sz="2800" dirty="0" smtClean="0"/>
              <a:t>Los Agricultores pensaron entonces qué hacer con lo que les sobraba para no desperdiciarlo y fue así como nació el </a:t>
            </a: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COMERCIO.</a:t>
            </a:r>
          </a:p>
        </p:txBody>
      </p:sp>
    </p:spTree>
    <p:extLst>
      <p:ext uri="{BB962C8B-B14F-4D97-AF65-F5344CB8AC3E}">
        <p14:creationId xmlns:p14="http://schemas.microsoft.com/office/powerpoint/2010/main" val="214982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3310" y="374900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QUÈ ES EL COMERCIO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596540"/>
            <a:ext cx="6871725" cy="5741945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 la compra y venta de bienes y servicios</a:t>
            </a:r>
            <a:r>
              <a:rPr lang="es-ES" sz="2800" dirty="0" smtClean="0"/>
              <a:t>.</a:t>
            </a:r>
          </a:p>
          <a:p>
            <a:pPr marL="0" indent="0">
              <a:buNone/>
            </a:pPr>
            <a:endParaRPr lang="es-ES" sz="2800" dirty="0"/>
          </a:p>
          <a:p>
            <a:pPr algn="just"/>
            <a:r>
              <a:rPr lang="es-ES" sz="2800" dirty="0" smtClean="0"/>
              <a:t>ACTIVIDADES COMERCIALES O INDUSTRIALES: Son el intercambio de bienes y/o servicios que se afectan a través de un mercader o un comerciante.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88" y="4803345"/>
            <a:ext cx="1990543" cy="198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84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3310" y="374900"/>
            <a:ext cx="717713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EL COMERCIANTE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la persona que trabaja vendiendo y/o comprando bienes o servicios.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3060694"/>
            <a:ext cx="4861788" cy="31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9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3310" y="374900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LOS BIENES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Son un objeto material cuyo uso produce satisfacción de un deseo o una necesidad.</a:t>
            </a:r>
          </a:p>
          <a:p>
            <a:pPr algn="just"/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98" y="2383816"/>
            <a:ext cx="1807776" cy="20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99" y="2360065"/>
            <a:ext cx="1832460" cy="122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3123590"/>
            <a:ext cx="3314726" cy="21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5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320690" cy="76352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LOS SERVICIOS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Son un conjunto de actividades que buscan responder a una o mas necesidades de las personas.</a:t>
            </a:r>
            <a:endParaRPr lang="es-E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29751"/>
            <a:ext cx="2952551" cy="363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3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CLASIFICACIÒN DEL COMERCIO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COMERCIO MAYORISTA.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COMERCIO MINORISTA.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COMERCIO INTERIOR.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COMERCIO EXTERIOR.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COMERCIO TERRESTRE Y COMERCIO MARÌTIMO.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7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9248" y="222195"/>
            <a:ext cx="7320690" cy="76352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EL COMERCIO EXTERIOR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808475" y="1471517"/>
            <a:ext cx="2736304" cy="1174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ACUERDOS COMERCIALES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38507" y="3140968"/>
            <a:ext cx="223224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TLC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08475" y="4956050"/>
            <a:ext cx="29523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EXPORTACIONES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33131" y="3180643"/>
            <a:ext cx="2812207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IMPORTACIONES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61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6015" y="1749245"/>
            <a:ext cx="6971502" cy="4604164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El Ministerio de Comercio, Industria y Turismo en coordinación con otras entidades de Gobierno vinculadas al Comercio Exterior unificó los requisitos, trámites y documentos exigidos por las entidades que intervienen en las operaciones de importación y exportación, con el fin de facilitar y agilizar el comercio de productos y servicios en el exterior.</a:t>
            </a:r>
            <a:endParaRPr lang="es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22194"/>
            <a:ext cx="4123035" cy="116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97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361</Words>
  <Application>Microsoft Office PowerPoint</Application>
  <PresentationFormat>Presentación en pantalla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VENTANILLA UNICA DE COMERCIO EXTERIOR (VUCE)</vt:lpstr>
      <vt:lpstr>HISTORIA DEL COMERCIO </vt:lpstr>
      <vt:lpstr>QUÈ ES EL COMERCIO</vt:lpstr>
      <vt:lpstr>EL COMERCIANTE</vt:lpstr>
      <vt:lpstr>LOS BIENES </vt:lpstr>
      <vt:lpstr>LOS SERVICIOS </vt:lpstr>
      <vt:lpstr>CLASIFICACIÒN DEL COMERCIO</vt:lpstr>
      <vt:lpstr>EL COMERCIO EXTERIOR</vt:lpstr>
      <vt:lpstr>Presentación de PowerPoint</vt:lpstr>
      <vt:lpstr>QUÈ ES LA VENTANILLA</vt:lpstr>
      <vt:lpstr>ENTIDADES VINCULADAS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usuario</cp:lastModifiedBy>
  <cp:revision>33</cp:revision>
  <dcterms:created xsi:type="dcterms:W3CDTF">2013-08-21T19:17:07Z</dcterms:created>
  <dcterms:modified xsi:type="dcterms:W3CDTF">2014-02-19T14:15:59Z</dcterms:modified>
</cp:coreProperties>
</file>