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diagrams/data23.xml" ContentType="application/vnd.openxmlformats-officedocument.drawingml.diagramData+xml"/>
  <Override PartName="/ppt/diagrams/layout23.xml" ContentType="application/vnd.openxmlformats-officedocument.drawingml.diagramLayout+xml"/>
  <Override PartName="/ppt/diagrams/quickStyle23.xml" ContentType="application/vnd.openxmlformats-officedocument.drawingml.diagramStyle+xml"/>
  <Override PartName="/ppt/diagrams/colors23.xml" ContentType="application/vnd.openxmlformats-officedocument.drawingml.diagramColors+xml"/>
  <Override PartName="/ppt/diagrams/drawing2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sldIdLst>
    <p:sldId id="273" r:id="rId2"/>
    <p:sldId id="256" r:id="rId3"/>
    <p:sldId id="257" r:id="rId4"/>
    <p:sldId id="258" r:id="rId5"/>
    <p:sldId id="259" r:id="rId6"/>
    <p:sldId id="260" r:id="rId7"/>
    <p:sldId id="261" r:id="rId8"/>
    <p:sldId id="262" r:id="rId9"/>
    <p:sldId id="263" r:id="rId10"/>
    <p:sldId id="264" r:id="rId11"/>
    <p:sldId id="265" r:id="rId12"/>
    <p:sldId id="266" r:id="rId13"/>
    <p:sldId id="267" r:id="rId14"/>
    <p:sldId id="271" r:id="rId15"/>
    <p:sldId id="274" r:id="rId16"/>
    <p:sldId id="268" r:id="rId17"/>
    <p:sldId id="269" r:id="rId18"/>
    <p:sldId id="270" r:id="rId19"/>
    <p:sldId id="275" r:id="rId20"/>
  </p:sldIdLst>
  <p:sldSz cx="9144000" cy="6858000" type="screen4x3"/>
  <p:notesSz cx="6858000" cy="9144000"/>
  <p:defaultText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405" autoAdjust="0"/>
    <p:restoredTop sz="94660"/>
  </p:normalViewPr>
  <p:slideViewPr>
    <p:cSldViewPr>
      <p:cViewPr>
        <p:scale>
          <a:sx n="76" d="100"/>
          <a:sy n="76" d="100"/>
        </p:scale>
        <p:origin x="-1164" y="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_rels/data12.xml.rels><?xml version="1.0" encoding="UTF-8" standalone="yes"?>
<Relationships xmlns="http://schemas.openxmlformats.org/package/2006/relationships"><Relationship Id="rId1" Type="http://schemas.openxmlformats.org/officeDocument/2006/relationships/image" Target="../media/image5.png"/></Relationships>
</file>

<file path=ppt/diagrams/_rels/data19.xml.rels><?xml version="1.0" encoding="UTF-8" standalone="yes"?>
<Relationships xmlns="http://schemas.openxmlformats.org/package/2006/relationships"><Relationship Id="rId1" Type="http://schemas.openxmlformats.org/officeDocument/2006/relationships/image" Target="../media/image6.png"/></Relationships>
</file>

<file path=ppt/diagrams/_rels/data2.xml.rels><?xml version="1.0" encoding="UTF-8" standalone="yes"?>
<Relationships xmlns="http://schemas.openxmlformats.org/package/2006/relationships"><Relationship Id="rId1" Type="http://schemas.openxmlformats.org/officeDocument/2006/relationships/image" Target="../media/image3.png"/></Relationships>
</file>

<file path=ppt/diagrams/_rels/data20.xml.rels><?xml version="1.0" encoding="UTF-8" standalone="yes"?>
<Relationships xmlns="http://schemas.openxmlformats.org/package/2006/relationships"><Relationship Id="rId1" Type="http://schemas.openxmlformats.org/officeDocument/2006/relationships/image" Target="../media/image6.png"/></Relationships>
</file>

<file path=ppt/diagrams/_rels/data21.xml.rels><?xml version="1.0" encoding="UTF-8" standalone="yes"?>
<Relationships xmlns="http://schemas.openxmlformats.org/package/2006/relationships"><Relationship Id="rId1" Type="http://schemas.openxmlformats.org/officeDocument/2006/relationships/image" Target="../media/image7.png"/></Relationships>
</file>

<file path=ppt/diagrams/_rels/data23.xml.rels><?xml version="1.0" encoding="UTF-8" standalone="yes"?>
<Relationships xmlns="http://schemas.openxmlformats.org/package/2006/relationships"><Relationship Id="rId1" Type="http://schemas.openxmlformats.org/officeDocument/2006/relationships/hyperlink" Target="http://www.monografias.com/trabajos14/cambcult/cambcult.shtml" TargetMode="External"/></Relationships>
</file>

<file path=ppt/diagrams/_rels/data4.xml.rels><?xml version="1.0" encoding="UTF-8" standalone="yes"?>
<Relationships xmlns="http://schemas.openxmlformats.org/package/2006/relationships"><Relationship Id="rId1" Type="http://schemas.openxmlformats.org/officeDocument/2006/relationships/image" Target="../media/image4.png"/></Relationships>
</file>

<file path=ppt/diagrams/_rels/drawing19.xml.rels><?xml version="1.0" encoding="UTF-8" standalone="yes"?>
<Relationships xmlns="http://schemas.openxmlformats.org/package/2006/relationships"><Relationship Id="rId1" Type="http://schemas.openxmlformats.org/officeDocument/2006/relationships/image" Target="../media/image6.png"/></Relationships>
</file>

<file path=ppt/diagrams/_rels/drawing20.xml.rels><?xml version="1.0" encoding="UTF-8" standalone="yes"?>
<Relationships xmlns="http://schemas.openxmlformats.org/package/2006/relationships"><Relationship Id="rId1" Type="http://schemas.openxmlformats.org/officeDocument/2006/relationships/image" Target="../media/image6.png"/></Relationships>
</file>

<file path=ppt/diagrams/_rels/drawing21.xml.rels><?xml version="1.0" encoding="UTF-8" standalone="yes"?>
<Relationships xmlns="http://schemas.openxmlformats.org/package/2006/relationships"><Relationship Id="rId1" Type="http://schemas.openxmlformats.org/officeDocument/2006/relationships/image" Target="../media/image7.png"/></Relationships>
</file>

<file path=ppt/diagrams/_rels/drawing23.xml.rels><?xml version="1.0" encoding="UTF-8" standalone="yes"?>
<Relationships xmlns="http://schemas.openxmlformats.org/package/2006/relationships"><Relationship Id="rId1" Type="http://schemas.openxmlformats.org/officeDocument/2006/relationships/hyperlink" Target="http://www.monografias.com/trabajos14/cambcult/cambcult.shtml" TargetMode="Externa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16861FF-CE37-4C39-B7B3-4D90D80FA75C}" type="doc">
      <dgm:prSet loTypeId="urn:microsoft.com/office/officeart/2005/8/layout/chevron1" loCatId="process" qsTypeId="urn:microsoft.com/office/officeart/2005/8/quickstyle/simple4" qsCatId="simple" csTypeId="urn:microsoft.com/office/officeart/2005/8/colors/accent1_2" csCatId="accent1" phldr="1"/>
      <dgm:spPr/>
      <dgm:t>
        <a:bodyPr/>
        <a:lstStyle/>
        <a:p>
          <a:endParaRPr lang="es-ES_tradnl"/>
        </a:p>
      </dgm:t>
    </dgm:pt>
    <dgm:pt modelId="{39450357-3CC4-403E-8DC1-E2AD67F5E239}">
      <dgm:prSet phldrT="[Texto]" custT="1"/>
      <dgm:spPr/>
      <dgm:t>
        <a:bodyPr/>
        <a:lstStyle/>
        <a:p>
          <a:r>
            <a:rPr lang="es-ES_tradnl" sz="1800" b="1" dirty="0" smtClean="0">
              <a:latin typeface="Arial" pitchFamily="34" charset="0"/>
              <a:cs typeface="Arial" pitchFamily="34" charset="0"/>
            </a:rPr>
            <a:t>EL PODER SIEMPRE VIENE ACOMPAÑADO DE UNA GRAN RESPONSABILIDAD.</a:t>
          </a:r>
          <a:r>
            <a:rPr lang="es-ES_tradnl" sz="1800" dirty="0" smtClean="0">
              <a:latin typeface="Arial" pitchFamily="34" charset="0"/>
              <a:cs typeface="Arial" pitchFamily="34" charset="0"/>
            </a:rPr>
            <a:t> </a:t>
          </a:r>
          <a:endParaRPr lang="es-ES_tradnl" sz="1800" dirty="0">
            <a:latin typeface="Arial" pitchFamily="34" charset="0"/>
            <a:cs typeface="Arial" pitchFamily="34" charset="0"/>
          </a:endParaRPr>
        </a:p>
      </dgm:t>
    </dgm:pt>
    <dgm:pt modelId="{622D773C-AA35-4B34-8A6A-DFE296F512D7}" type="parTrans" cxnId="{A376F22B-C814-452C-B0E6-658801644591}">
      <dgm:prSet/>
      <dgm:spPr/>
      <dgm:t>
        <a:bodyPr/>
        <a:lstStyle/>
        <a:p>
          <a:endParaRPr lang="es-ES_tradnl"/>
        </a:p>
      </dgm:t>
    </dgm:pt>
    <dgm:pt modelId="{0E13430E-75DE-48B9-9D94-FDAF463A5B2D}" type="sibTrans" cxnId="{A376F22B-C814-452C-B0E6-658801644591}">
      <dgm:prSet/>
      <dgm:spPr/>
      <dgm:t>
        <a:bodyPr/>
        <a:lstStyle/>
        <a:p>
          <a:endParaRPr lang="es-ES_tradnl"/>
        </a:p>
      </dgm:t>
    </dgm:pt>
    <dgm:pt modelId="{F0C0B7BC-D329-41A9-9BBB-5C6F1A0ECAFC}" type="pres">
      <dgm:prSet presAssocID="{416861FF-CE37-4C39-B7B3-4D90D80FA75C}" presName="Name0" presStyleCnt="0">
        <dgm:presLayoutVars>
          <dgm:dir/>
          <dgm:animLvl val="lvl"/>
          <dgm:resizeHandles val="exact"/>
        </dgm:presLayoutVars>
      </dgm:prSet>
      <dgm:spPr/>
      <dgm:t>
        <a:bodyPr/>
        <a:lstStyle/>
        <a:p>
          <a:endParaRPr lang="es-ES_tradnl"/>
        </a:p>
      </dgm:t>
    </dgm:pt>
    <dgm:pt modelId="{2260086F-DCDC-48E5-B971-DC0E74021A36}" type="pres">
      <dgm:prSet presAssocID="{39450357-3CC4-403E-8DC1-E2AD67F5E239}" presName="parTxOnly" presStyleLbl="node1" presStyleIdx="0" presStyleCnt="1" custAng="19906216" custScaleX="100098" custScaleY="117253" custLinFactNeighborX="13223" custLinFactNeighborY="2083">
        <dgm:presLayoutVars>
          <dgm:chMax val="0"/>
          <dgm:chPref val="0"/>
          <dgm:bulletEnabled val="1"/>
        </dgm:presLayoutVars>
      </dgm:prSet>
      <dgm:spPr/>
      <dgm:t>
        <a:bodyPr/>
        <a:lstStyle/>
        <a:p>
          <a:endParaRPr lang="es-ES_tradnl"/>
        </a:p>
      </dgm:t>
    </dgm:pt>
  </dgm:ptLst>
  <dgm:cxnLst>
    <dgm:cxn modelId="{26565CB4-1916-44B9-8531-1A02F5E9FA9B}" type="presOf" srcId="{39450357-3CC4-403E-8DC1-E2AD67F5E239}" destId="{2260086F-DCDC-48E5-B971-DC0E74021A36}" srcOrd="0" destOrd="0" presId="urn:microsoft.com/office/officeart/2005/8/layout/chevron1"/>
    <dgm:cxn modelId="{0168DC92-7C22-4ACD-B403-14B713C81AE7}" type="presOf" srcId="{416861FF-CE37-4C39-B7B3-4D90D80FA75C}" destId="{F0C0B7BC-D329-41A9-9BBB-5C6F1A0ECAFC}" srcOrd="0" destOrd="0" presId="urn:microsoft.com/office/officeart/2005/8/layout/chevron1"/>
    <dgm:cxn modelId="{A376F22B-C814-452C-B0E6-658801644591}" srcId="{416861FF-CE37-4C39-B7B3-4D90D80FA75C}" destId="{39450357-3CC4-403E-8DC1-E2AD67F5E239}" srcOrd="0" destOrd="0" parTransId="{622D773C-AA35-4B34-8A6A-DFE296F512D7}" sibTransId="{0E13430E-75DE-48B9-9D94-FDAF463A5B2D}"/>
    <dgm:cxn modelId="{B313FC19-34B8-41D4-A283-B46A0C2A13BC}" type="presParOf" srcId="{F0C0B7BC-D329-41A9-9BBB-5C6F1A0ECAFC}" destId="{2260086F-DCDC-48E5-B971-DC0E74021A36}" srcOrd="0"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6C413203-639F-4A55-8D9F-553A1DE70FFC}"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s-ES_tradnl"/>
        </a:p>
      </dgm:t>
    </dgm:pt>
    <dgm:pt modelId="{18399E2F-B267-4D9C-A695-79DB95946C19}">
      <dgm:prSet phldrT="[Texto]" custT="1"/>
      <dgm:spPr/>
      <dgm:t>
        <a:bodyPr/>
        <a:lstStyle/>
        <a:p>
          <a:pPr algn="ctr"/>
          <a:r>
            <a:rPr lang="es-ES_tradnl" sz="1200" b="1" dirty="0" smtClean="0"/>
            <a:t>IMAGEN CORPORATIVA POSITIVA Y ESTIMA DE LA SOCIEDAD. </a:t>
          </a:r>
          <a:endParaRPr lang="es-ES_tradnl" sz="1200" b="1" dirty="0"/>
        </a:p>
      </dgm:t>
    </dgm:pt>
    <dgm:pt modelId="{E7AE3814-B2E1-4491-8794-A91628AF34F7}" type="parTrans" cxnId="{AE0E8B49-EED0-4A98-A0D8-0B18F3B07C7D}">
      <dgm:prSet/>
      <dgm:spPr/>
      <dgm:t>
        <a:bodyPr/>
        <a:lstStyle/>
        <a:p>
          <a:endParaRPr lang="es-ES_tradnl"/>
        </a:p>
      </dgm:t>
    </dgm:pt>
    <dgm:pt modelId="{09BFDFCC-F5FE-4775-8236-5FBCFF51E11E}" type="sibTrans" cxnId="{AE0E8B49-EED0-4A98-A0D8-0B18F3B07C7D}">
      <dgm:prSet>
        <dgm:style>
          <a:lnRef idx="1">
            <a:schemeClr val="dk1"/>
          </a:lnRef>
          <a:fillRef idx="2">
            <a:schemeClr val="dk1"/>
          </a:fillRef>
          <a:effectRef idx="1">
            <a:schemeClr val="dk1"/>
          </a:effectRef>
          <a:fontRef idx="minor">
            <a:schemeClr val="dk1"/>
          </a:fontRef>
        </dgm:style>
      </dgm:prSet>
      <dgm:spPr/>
      <dgm:t>
        <a:bodyPr/>
        <a:lstStyle/>
        <a:p>
          <a:endParaRPr lang="es-ES_tradnl"/>
        </a:p>
      </dgm:t>
    </dgm:pt>
    <dgm:pt modelId="{FBC7EA7F-5D01-4EA6-9A39-AEC8A457A929}">
      <dgm:prSet custT="1">
        <dgm:style>
          <a:lnRef idx="3">
            <a:schemeClr val="lt1"/>
          </a:lnRef>
          <a:fillRef idx="1">
            <a:schemeClr val="dk1"/>
          </a:fillRef>
          <a:effectRef idx="1">
            <a:schemeClr val="dk1"/>
          </a:effectRef>
          <a:fontRef idx="minor">
            <a:schemeClr val="lt1"/>
          </a:fontRef>
        </dgm:style>
      </dgm:prSet>
      <dgm:spPr/>
      <dgm:t>
        <a:bodyPr/>
        <a:lstStyle/>
        <a:p>
          <a:r>
            <a:rPr lang="es-ES_tradnl" sz="1200" b="1" dirty="0" smtClean="0">
              <a:solidFill>
                <a:schemeClr val="bg1"/>
              </a:solidFill>
            </a:rPr>
            <a:t>OPORTUNIDADES PARA NUEVOS NEGOCIOS.</a:t>
          </a:r>
          <a:endParaRPr lang="es-ES_tradnl" sz="1200" b="1" dirty="0">
            <a:solidFill>
              <a:schemeClr val="bg1"/>
            </a:solidFill>
          </a:endParaRPr>
        </a:p>
      </dgm:t>
    </dgm:pt>
    <dgm:pt modelId="{C0A87FCE-9510-422B-882E-8F93AFD3EF28}" type="parTrans" cxnId="{47C3F2AA-3560-4B7A-B3EC-19B740551AA1}">
      <dgm:prSet/>
      <dgm:spPr/>
      <dgm:t>
        <a:bodyPr/>
        <a:lstStyle/>
        <a:p>
          <a:endParaRPr lang="es-ES_tradnl"/>
        </a:p>
      </dgm:t>
    </dgm:pt>
    <dgm:pt modelId="{F625F8BF-79C5-4578-9939-BB4710A8CB8E}" type="sibTrans" cxnId="{47C3F2AA-3560-4B7A-B3EC-19B740551AA1}">
      <dgm:prSet>
        <dgm:style>
          <a:lnRef idx="1">
            <a:schemeClr val="dk1"/>
          </a:lnRef>
          <a:fillRef idx="2">
            <a:schemeClr val="dk1"/>
          </a:fillRef>
          <a:effectRef idx="1">
            <a:schemeClr val="dk1"/>
          </a:effectRef>
          <a:fontRef idx="minor">
            <a:schemeClr val="dk1"/>
          </a:fontRef>
        </dgm:style>
      </dgm:prSet>
      <dgm:spPr/>
      <dgm:t>
        <a:bodyPr/>
        <a:lstStyle/>
        <a:p>
          <a:endParaRPr lang="es-ES_tradnl"/>
        </a:p>
      </dgm:t>
    </dgm:pt>
    <dgm:pt modelId="{D5334DBE-C7EF-4532-A4B1-BE65842E0462}">
      <dgm:prSet custT="1"/>
      <dgm:spPr/>
      <dgm:t>
        <a:bodyPr/>
        <a:lstStyle/>
        <a:p>
          <a:r>
            <a:rPr lang="es-ES_tradnl" sz="1200" b="1" dirty="0" smtClean="0"/>
            <a:t>DISMINUCIÓN DE LOS RIESGOS OPERACIONALES (FINANCIERO, CALIDAD, SEGURIDAD Y MEDIO AMBIENTE). </a:t>
          </a:r>
          <a:endParaRPr lang="es-ES_tradnl" sz="1200" b="1" dirty="0"/>
        </a:p>
      </dgm:t>
    </dgm:pt>
    <dgm:pt modelId="{73943414-AD86-4CB4-B9A7-2742D4DACAE6}" type="parTrans" cxnId="{520F9599-0F43-4E4B-B289-D7B1F186475F}">
      <dgm:prSet/>
      <dgm:spPr/>
      <dgm:t>
        <a:bodyPr/>
        <a:lstStyle/>
        <a:p>
          <a:endParaRPr lang="es-ES_tradnl"/>
        </a:p>
      </dgm:t>
    </dgm:pt>
    <dgm:pt modelId="{AC13898A-E0A5-4110-A614-A2C9496112CE}" type="sibTrans" cxnId="{520F9599-0F43-4E4B-B289-D7B1F186475F}">
      <dgm:prSet>
        <dgm:style>
          <a:lnRef idx="1">
            <a:schemeClr val="dk1"/>
          </a:lnRef>
          <a:fillRef idx="2">
            <a:schemeClr val="dk1"/>
          </a:fillRef>
          <a:effectRef idx="1">
            <a:schemeClr val="dk1"/>
          </a:effectRef>
          <a:fontRef idx="minor">
            <a:schemeClr val="dk1"/>
          </a:fontRef>
        </dgm:style>
      </dgm:prSet>
      <dgm:spPr/>
      <dgm:t>
        <a:bodyPr/>
        <a:lstStyle/>
        <a:p>
          <a:endParaRPr lang="es-ES_tradnl"/>
        </a:p>
      </dgm:t>
    </dgm:pt>
    <dgm:pt modelId="{4F2E1A40-71EC-4047-8B9C-3A9F7F3A7C83}">
      <dgm:prSet custT="1">
        <dgm:style>
          <a:lnRef idx="3">
            <a:schemeClr val="lt1"/>
          </a:lnRef>
          <a:fillRef idx="1">
            <a:schemeClr val="dk1"/>
          </a:fillRef>
          <a:effectRef idx="1">
            <a:schemeClr val="dk1"/>
          </a:effectRef>
          <a:fontRef idx="minor">
            <a:schemeClr val="lt1"/>
          </a:fontRef>
        </dgm:style>
      </dgm:prSet>
      <dgm:spPr/>
      <dgm:t>
        <a:bodyPr/>
        <a:lstStyle/>
        <a:p>
          <a:r>
            <a:rPr lang="es-ES_tradnl" sz="1200" b="1" dirty="0" smtClean="0">
              <a:solidFill>
                <a:schemeClr val="bg1"/>
              </a:solidFill>
            </a:rPr>
            <a:t>INCREMENTO EN LA PARTICIPACIÓN DEL MERCADO. </a:t>
          </a:r>
          <a:endParaRPr lang="es-ES_tradnl" sz="1200" b="1" dirty="0">
            <a:solidFill>
              <a:schemeClr val="bg1"/>
            </a:solidFill>
          </a:endParaRPr>
        </a:p>
      </dgm:t>
    </dgm:pt>
    <dgm:pt modelId="{B1E1FB58-F261-42F5-82CC-7AFCB131CA11}" type="parTrans" cxnId="{C2479CA2-39FF-4D95-B73A-3281B2BD132D}">
      <dgm:prSet/>
      <dgm:spPr/>
      <dgm:t>
        <a:bodyPr/>
        <a:lstStyle/>
        <a:p>
          <a:endParaRPr lang="es-ES_tradnl"/>
        </a:p>
      </dgm:t>
    </dgm:pt>
    <dgm:pt modelId="{DB424B16-4304-42AB-B3AB-C910F73B2444}" type="sibTrans" cxnId="{C2479CA2-39FF-4D95-B73A-3281B2BD132D}">
      <dgm:prSet>
        <dgm:style>
          <a:lnRef idx="1">
            <a:schemeClr val="dk1"/>
          </a:lnRef>
          <a:fillRef idx="2">
            <a:schemeClr val="dk1"/>
          </a:fillRef>
          <a:effectRef idx="1">
            <a:schemeClr val="dk1"/>
          </a:effectRef>
          <a:fontRef idx="minor">
            <a:schemeClr val="dk1"/>
          </a:fontRef>
        </dgm:style>
      </dgm:prSet>
      <dgm:spPr/>
      <dgm:t>
        <a:bodyPr/>
        <a:lstStyle/>
        <a:p>
          <a:endParaRPr lang="es-ES_tradnl"/>
        </a:p>
      </dgm:t>
    </dgm:pt>
    <dgm:pt modelId="{01F9FAC7-B43D-4F8E-8444-E0D5EC2AE120}">
      <dgm:prSet custT="1"/>
      <dgm:spPr/>
      <dgm:t>
        <a:bodyPr/>
        <a:lstStyle/>
        <a:p>
          <a:r>
            <a:rPr lang="es-ES_tradnl" sz="1200" b="1" dirty="0" smtClean="0"/>
            <a:t>MEJORAMIENTO DE LA CULTURA ORGANIZACIONAL. </a:t>
          </a:r>
          <a:endParaRPr lang="es-ES_tradnl" sz="1200" b="1" dirty="0"/>
        </a:p>
      </dgm:t>
    </dgm:pt>
    <dgm:pt modelId="{2D6E8D33-500B-403B-817A-D32889BEB996}" type="parTrans" cxnId="{B724810E-75D1-4133-8D73-756D624FDB53}">
      <dgm:prSet/>
      <dgm:spPr/>
      <dgm:t>
        <a:bodyPr/>
        <a:lstStyle/>
        <a:p>
          <a:endParaRPr lang="es-ES_tradnl"/>
        </a:p>
      </dgm:t>
    </dgm:pt>
    <dgm:pt modelId="{2C769F19-CB2C-4061-B158-C8675F968E24}" type="sibTrans" cxnId="{B724810E-75D1-4133-8D73-756D624FDB53}">
      <dgm:prSet/>
      <dgm:spPr/>
      <dgm:t>
        <a:bodyPr/>
        <a:lstStyle/>
        <a:p>
          <a:endParaRPr lang="es-ES_tradnl"/>
        </a:p>
      </dgm:t>
    </dgm:pt>
    <dgm:pt modelId="{3FD758E7-A9F6-4DB8-BBBB-FF344F5F8DDD}" type="pres">
      <dgm:prSet presAssocID="{6C413203-639F-4A55-8D9F-553A1DE70FFC}" presName="outerComposite" presStyleCnt="0">
        <dgm:presLayoutVars>
          <dgm:chMax val="5"/>
          <dgm:dir/>
          <dgm:resizeHandles val="exact"/>
        </dgm:presLayoutVars>
      </dgm:prSet>
      <dgm:spPr/>
      <dgm:t>
        <a:bodyPr/>
        <a:lstStyle/>
        <a:p>
          <a:endParaRPr lang="es-ES_tradnl"/>
        </a:p>
      </dgm:t>
    </dgm:pt>
    <dgm:pt modelId="{E0DAECB0-3F02-4BCC-AA35-99FF2DDD2FAD}" type="pres">
      <dgm:prSet presAssocID="{6C413203-639F-4A55-8D9F-553A1DE70FFC}" presName="dummyMaxCanvas" presStyleCnt="0">
        <dgm:presLayoutVars/>
      </dgm:prSet>
      <dgm:spPr/>
    </dgm:pt>
    <dgm:pt modelId="{92B89A06-0153-4CA6-A5A9-26BF56EBF84B}" type="pres">
      <dgm:prSet presAssocID="{6C413203-639F-4A55-8D9F-553A1DE70FFC}" presName="FiveNodes_1" presStyleLbl="node1" presStyleIdx="0" presStyleCnt="5">
        <dgm:presLayoutVars>
          <dgm:bulletEnabled val="1"/>
        </dgm:presLayoutVars>
      </dgm:prSet>
      <dgm:spPr/>
      <dgm:t>
        <a:bodyPr/>
        <a:lstStyle/>
        <a:p>
          <a:endParaRPr lang="es-ES_tradnl"/>
        </a:p>
      </dgm:t>
    </dgm:pt>
    <dgm:pt modelId="{2642139D-145E-4313-8923-3C436541F6D0}" type="pres">
      <dgm:prSet presAssocID="{6C413203-639F-4A55-8D9F-553A1DE70FFC}" presName="FiveNodes_2" presStyleLbl="node1" presStyleIdx="1" presStyleCnt="5">
        <dgm:presLayoutVars>
          <dgm:bulletEnabled val="1"/>
        </dgm:presLayoutVars>
      </dgm:prSet>
      <dgm:spPr/>
      <dgm:t>
        <a:bodyPr/>
        <a:lstStyle/>
        <a:p>
          <a:endParaRPr lang="es-ES_tradnl"/>
        </a:p>
      </dgm:t>
    </dgm:pt>
    <dgm:pt modelId="{64A3C6FF-6425-41AC-937E-B8B67A26B661}" type="pres">
      <dgm:prSet presAssocID="{6C413203-639F-4A55-8D9F-553A1DE70FFC}" presName="FiveNodes_3" presStyleLbl="node1" presStyleIdx="2" presStyleCnt="5">
        <dgm:presLayoutVars>
          <dgm:bulletEnabled val="1"/>
        </dgm:presLayoutVars>
      </dgm:prSet>
      <dgm:spPr/>
      <dgm:t>
        <a:bodyPr/>
        <a:lstStyle/>
        <a:p>
          <a:endParaRPr lang="es-ES_tradnl"/>
        </a:p>
      </dgm:t>
    </dgm:pt>
    <dgm:pt modelId="{E78B3F1E-B2B5-43CF-A2A6-2EC2EA04B661}" type="pres">
      <dgm:prSet presAssocID="{6C413203-639F-4A55-8D9F-553A1DE70FFC}" presName="FiveNodes_4" presStyleLbl="node1" presStyleIdx="3" presStyleCnt="5">
        <dgm:presLayoutVars>
          <dgm:bulletEnabled val="1"/>
        </dgm:presLayoutVars>
      </dgm:prSet>
      <dgm:spPr/>
      <dgm:t>
        <a:bodyPr/>
        <a:lstStyle/>
        <a:p>
          <a:endParaRPr lang="es-ES_tradnl"/>
        </a:p>
      </dgm:t>
    </dgm:pt>
    <dgm:pt modelId="{E73E2497-FDE1-45D5-9130-1DA6341D55E7}" type="pres">
      <dgm:prSet presAssocID="{6C413203-639F-4A55-8D9F-553A1DE70FFC}" presName="FiveNodes_5" presStyleLbl="node1" presStyleIdx="4" presStyleCnt="5">
        <dgm:presLayoutVars>
          <dgm:bulletEnabled val="1"/>
        </dgm:presLayoutVars>
      </dgm:prSet>
      <dgm:spPr/>
      <dgm:t>
        <a:bodyPr/>
        <a:lstStyle/>
        <a:p>
          <a:endParaRPr lang="es-ES_tradnl"/>
        </a:p>
      </dgm:t>
    </dgm:pt>
    <dgm:pt modelId="{693AEC95-272A-4725-8B03-ECF8BA5D4764}" type="pres">
      <dgm:prSet presAssocID="{6C413203-639F-4A55-8D9F-553A1DE70FFC}" presName="FiveConn_1-2" presStyleLbl="fgAccFollowNode1" presStyleIdx="0" presStyleCnt="4">
        <dgm:presLayoutVars>
          <dgm:bulletEnabled val="1"/>
        </dgm:presLayoutVars>
      </dgm:prSet>
      <dgm:spPr/>
      <dgm:t>
        <a:bodyPr/>
        <a:lstStyle/>
        <a:p>
          <a:endParaRPr lang="es-ES_tradnl"/>
        </a:p>
      </dgm:t>
    </dgm:pt>
    <dgm:pt modelId="{33889421-88D1-4A2E-AFCD-C5822D4DEAFA}" type="pres">
      <dgm:prSet presAssocID="{6C413203-639F-4A55-8D9F-553A1DE70FFC}" presName="FiveConn_2-3" presStyleLbl="fgAccFollowNode1" presStyleIdx="1" presStyleCnt="4">
        <dgm:presLayoutVars>
          <dgm:bulletEnabled val="1"/>
        </dgm:presLayoutVars>
      </dgm:prSet>
      <dgm:spPr/>
      <dgm:t>
        <a:bodyPr/>
        <a:lstStyle/>
        <a:p>
          <a:endParaRPr lang="es-ES_tradnl"/>
        </a:p>
      </dgm:t>
    </dgm:pt>
    <dgm:pt modelId="{8CDDB89F-99C3-4020-9A47-853DB909CCAE}" type="pres">
      <dgm:prSet presAssocID="{6C413203-639F-4A55-8D9F-553A1DE70FFC}" presName="FiveConn_3-4" presStyleLbl="fgAccFollowNode1" presStyleIdx="2" presStyleCnt="4">
        <dgm:presLayoutVars>
          <dgm:bulletEnabled val="1"/>
        </dgm:presLayoutVars>
      </dgm:prSet>
      <dgm:spPr/>
      <dgm:t>
        <a:bodyPr/>
        <a:lstStyle/>
        <a:p>
          <a:endParaRPr lang="es-ES_tradnl"/>
        </a:p>
      </dgm:t>
    </dgm:pt>
    <dgm:pt modelId="{6C421C81-3BBC-4F4C-896B-03632ECFB47A}" type="pres">
      <dgm:prSet presAssocID="{6C413203-639F-4A55-8D9F-553A1DE70FFC}" presName="FiveConn_4-5" presStyleLbl="fgAccFollowNode1" presStyleIdx="3" presStyleCnt="4">
        <dgm:presLayoutVars>
          <dgm:bulletEnabled val="1"/>
        </dgm:presLayoutVars>
      </dgm:prSet>
      <dgm:spPr/>
      <dgm:t>
        <a:bodyPr/>
        <a:lstStyle/>
        <a:p>
          <a:endParaRPr lang="es-ES_tradnl"/>
        </a:p>
      </dgm:t>
    </dgm:pt>
    <dgm:pt modelId="{E546C6A4-3438-4A5B-95DE-F54C5D0B0854}" type="pres">
      <dgm:prSet presAssocID="{6C413203-639F-4A55-8D9F-553A1DE70FFC}" presName="FiveNodes_1_text" presStyleLbl="node1" presStyleIdx="4" presStyleCnt="5">
        <dgm:presLayoutVars>
          <dgm:bulletEnabled val="1"/>
        </dgm:presLayoutVars>
      </dgm:prSet>
      <dgm:spPr/>
      <dgm:t>
        <a:bodyPr/>
        <a:lstStyle/>
        <a:p>
          <a:endParaRPr lang="es-ES_tradnl"/>
        </a:p>
      </dgm:t>
    </dgm:pt>
    <dgm:pt modelId="{F1C869FA-37A0-4AE3-A790-608144C26077}" type="pres">
      <dgm:prSet presAssocID="{6C413203-639F-4A55-8D9F-553A1DE70FFC}" presName="FiveNodes_2_text" presStyleLbl="node1" presStyleIdx="4" presStyleCnt="5">
        <dgm:presLayoutVars>
          <dgm:bulletEnabled val="1"/>
        </dgm:presLayoutVars>
      </dgm:prSet>
      <dgm:spPr/>
      <dgm:t>
        <a:bodyPr/>
        <a:lstStyle/>
        <a:p>
          <a:endParaRPr lang="es-ES_tradnl"/>
        </a:p>
      </dgm:t>
    </dgm:pt>
    <dgm:pt modelId="{9B6EDF24-F795-40EF-8D45-FCCF6F3DD836}" type="pres">
      <dgm:prSet presAssocID="{6C413203-639F-4A55-8D9F-553A1DE70FFC}" presName="FiveNodes_3_text" presStyleLbl="node1" presStyleIdx="4" presStyleCnt="5">
        <dgm:presLayoutVars>
          <dgm:bulletEnabled val="1"/>
        </dgm:presLayoutVars>
      </dgm:prSet>
      <dgm:spPr/>
      <dgm:t>
        <a:bodyPr/>
        <a:lstStyle/>
        <a:p>
          <a:endParaRPr lang="es-ES_tradnl"/>
        </a:p>
      </dgm:t>
    </dgm:pt>
    <dgm:pt modelId="{CDC52BEF-3160-4DB2-8660-E3E8BA86DDDB}" type="pres">
      <dgm:prSet presAssocID="{6C413203-639F-4A55-8D9F-553A1DE70FFC}" presName="FiveNodes_4_text" presStyleLbl="node1" presStyleIdx="4" presStyleCnt="5">
        <dgm:presLayoutVars>
          <dgm:bulletEnabled val="1"/>
        </dgm:presLayoutVars>
      </dgm:prSet>
      <dgm:spPr/>
      <dgm:t>
        <a:bodyPr/>
        <a:lstStyle/>
        <a:p>
          <a:endParaRPr lang="es-ES_tradnl"/>
        </a:p>
      </dgm:t>
    </dgm:pt>
    <dgm:pt modelId="{AEE02D3B-1B25-41D1-AB82-DE91BA678DF6}" type="pres">
      <dgm:prSet presAssocID="{6C413203-639F-4A55-8D9F-553A1DE70FFC}" presName="FiveNodes_5_text" presStyleLbl="node1" presStyleIdx="4" presStyleCnt="5">
        <dgm:presLayoutVars>
          <dgm:bulletEnabled val="1"/>
        </dgm:presLayoutVars>
      </dgm:prSet>
      <dgm:spPr/>
      <dgm:t>
        <a:bodyPr/>
        <a:lstStyle/>
        <a:p>
          <a:endParaRPr lang="es-ES_tradnl"/>
        </a:p>
      </dgm:t>
    </dgm:pt>
  </dgm:ptLst>
  <dgm:cxnLst>
    <dgm:cxn modelId="{C2479CA2-39FF-4D95-B73A-3281B2BD132D}" srcId="{6C413203-639F-4A55-8D9F-553A1DE70FFC}" destId="{4F2E1A40-71EC-4047-8B9C-3A9F7F3A7C83}" srcOrd="3" destOrd="0" parTransId="{B1E1FB58-F261-42F5-82CC-7AFCB131CA11}" sibTransId="{DB424B16-4304-42AB-B3AB-C910F73B2444}"/>
    <dgm:cxn modelId="{7564118E-8054-434D-9924-A2463AA0A244}" type="presOf" srcId="{09BFDFCC-F5FE-4775-8236-5FBCFF51E11E}" destId="{693AEC95-272A-4725-8B03-ECF8BA5D4764}" srcOrd="0" destOrd="0" presId="urn:microsoft.com/office/officeart/2005/8/layout/vProcess5"/>
    <dgm:cxn modelId="{9C03ABCF-7EA3-43BA-A83D-7619051C3143}" type="presOf" srcId="{F625F8BF-79C5-4578-9939-BB4710A8CB8E}" destId="{33889421-88D1-4A2E-AFCD-C5822D4DEAFA}" srcOrd="0" destOrd="0" presId="urn:microsoft.com/office/officeart/2005/8/layout/vProcess5"/>
    <dgm:cxn modelId="{AE0E8B49-EED0-4A98-A0D8-0B18F3B07C7D}" srcId="{6C413203-639F-4A55-8D9F-553A1DE70FFC}" destId="{18399E2F-B267-4D9C-A695-79DB95946C19}" srcOrd="0" destOrd="0" parTransId="{E7AE3814-B2E1-4491-8794-A91628AF34F7}" sibTransId="{09BFDFCC-F5FE-4775-8236-5FBCFF51E11E}"/>
    <dgm:cxn modelId="{4F9E3E32-1D87-49A3-B944-553BB0350F02}" type="presOf" srcId="{D5334DBE-C7EF-4532-A4B1-BE65842E0462}" destId="{9B6EDF24-F795-40EF-8D45-FCCF6F3DD836}" srcOrd="1" destOrd="0" presId="urn:microsoft.com/office/officeart/2005/8/layout/vProcess5"/>
    <dgm:cxn modelId="{810FCEC1-0283-4BCB-ABB1-EA9EC4324080}" type="presOf" srcId="{FBC7EA7F-5D01-4EA6-9A39-AEC8A457A929}" destId="{F1C869FA-37A0-4AE3-A790-608144C26077}" srcOrd="1" destOrd="0" presId="urn:microsoft.com/office/officeart/2005/8/layout/vProcess5"/>
    <dgm:cxn modelId="{B04DDC87-9834-4F02-8ADC-593E2A7FB001}" type="presOf" srcId="{6C413203-639F-4A55-8D9F-553A1DE70FFC}" destId="{3FD758E7-A9F6-4DB8-BBBB-FF344F5F8DDD}" srcOrd="0" destOrd="0" presId="urn:microsoft.com/office/officeart/2005/8/layout/vProcess5"/>
    <dgm:cxn modelId="{E993F08D-1958-4F70-B7D8-8D2CBC66B4C7}" type="presOf" srcId="{FBC7EA7F-5D01-4EA6-9A39-AEC8A457A929}" destId="{2642139D-145E-4313-8923-3C436541F6D0}" srcOrd="0" destOrd="0" presId="urn:microsoft.com/office/officeart/2005/8/layout/vProcess5"/>
    <dgm:cxn modelId="{D7CB7AE3-AC3C-4198-B489-55AE847FD8D6}" type="presOf" srcId="{D5334DBE-C7EF-4532-A4B1-BE65842E0462}" destId="{64A3C6FF-6425-41AC-937E-B8B67A26B661}" srcOrd="0" destOrd="0" presId="urn:microsoft.com/office/officeart/2005/8/layout/vProcess5"/>
    <dgm:cxn modelId="{375AF9AC-B3B5-48E4-BB5B-1F05AF097E40}" type="presOf" srcId="{18399E2F-B267-4D9C-A695-79DB95946C19}" destId="{92B89A06-0153-4CA6-A5A9-26BF56EBF84B}" srcOrd="0" destOrd="0" presId="urn:microsoft.com/office/officeart/2005/8/layout/vProcess5"/>
    <dgm:cxn modelId="{BD5C55B4-5823-4709-9C56-9D9587D1B319}" type="presOf" srcId="{4F2E1A40-71EC-4047-8B9C-3A9F7F3A7C83}" destId="{CDC52BEF-3160-4DB2-8660-E3E8BA86DDDB}" srcOrd="1" destOrd="0" presId="urn:microsoft.com/office/officeart/2005/8/layout/vProcess5"/>
    <dgm:cxn modelId="{B192A41A-9880-4099-9A09-0C1DDABE8A7D}" type="presOf" srcId="{01F9FAC7-B43D-4F8E-8444-E0D5EC2AE120}" destId="{AEE02D3B-1B25-41D1-AB82-DE91BA678DF6}" srcOrd="1" destOrd="0" presId="urn:microsoft.com/office/officeart/2005/8/layout/vProcess5"/>
    <dgm:cxn modelId="{B724810E-75D1-4133-8D73-756D624FDB53}" srcId="{6C413203-639F-4A55-8D9F-553A1DE70FFC}" destId="{01F9FAC7-B43D-4F8E-8444-E0D5EC2AE120}" srcOrd="4" destOrd="0" parTransId="{2D6E8D33-500B-403B-817A-D32889BEB996}" sibTransId="{2C769F19-CB2C-4061-B158-C8675F968E24}"/>
    <dgm:cxn modelId="{47C3F2AA-3560-4B7A-B3EC-19B740551AA1}" srcId="{6C413203-639F-4A55-8D9F-553A1DE70FFC}" destId="{FBC7EA7F-5D01-4EA6-9A39-AEC8A457A929}" srcOrd="1" destOrd="0" parTransId="{C0A87FCE-9510-422B-882E-8F93AFD3EF28}" sibTransId="{F625F8BF-79C5-4578-9939-BB4710A8CB8E}"/>
    <dgm:cxn modelId="{DDDC2960-2DE4-44B2-AC41-A906336943BD}" type="presOf" srcId="{18399E2F-B267-4D9C-A695-79DB95946C19}" destId="{E546C6A4-3438-4A5B-95DE-F54C5D0B0854}" srcOrd="1" destOrd="0" presId="urn:microsoft.com/office/officeart/2005/8/layout/vProcess5"/>
    <dgm:cxn modelId="{712733C0-43F1-4CB0-8D0A-7E4CC03EA01D}" type="presOf" srcId="{AC13898A-E0A5-4110-A614-A2C9496112CE}" destId="{8CDDB89F-99C3-4020-9A47-853DB909CCAE}" srcOrd="0" destOrd="0" presId="urn:microsoft.com/office/officeart/2005/8/layout/vProcess5"/>
    <dgm:cxn modelId="{188B160D-B6B4-4EB0-AD62-F6B5395D7D10}" type="presOf" srcId="{4F2E1A40-71EC-4047-8B9C-3A9F7F3A7C83}" destId="{E78B3F1E-B2B5-43CF-A2A6-2EC2EA04B661}" srcOrd="0" destOrd="0" presId="urn:microsoft.com/office/officeart/2005/8/layout/vProcess5"/>
    <dgm:cxn modelId="{520F9599-0F43-4E4B-B289-D7B1F186475F}" srcId="{6C413203-639F-4A55-8D9F-553A1DE70FFC}" destId="{D5334DBE-C7EF-4532-A4B1-BE65842E0462}" srcOrd="2" destOrd="0" parTransId="{73943414-AD86-4CB4-B9A7-2742D4DACAE6}" sibTransId="{AC13898A-E0A5-4110-A614-A2C9496112CE}"/>
    <dgm:cxn modelId="{61DF07C3-E0DA-4C05-86E3-FFD356B296A8}" type="presOf" srcId="{DB424B16-4304-42AB-B3AB-C910F73B2444}" destId="{6C421C81-3BBC-4F4C-896B-03632ECFB47A}" srcOrd="0" destOrd="0" presId="urn:microsoft.com/office/officeart/2005/8/layout/vProcess5"/>
    <dgm:cxn modelId="{98CB74CA-324A-48FC-B67D-124BE002EBC4}" type="presOf" srcId="{01F9FAC7-B43D-4F8E-8444-E0D5EC2AE120}" destId="{E73E2497-FDE1-45D5-9130-1DA6341D55E7}" srcOrd="0" destOrd="0" presId="urn:microsoft.com/office/officeart/2005/8/layout/vProcess5"/>
    <dgm:cxn modelId="{3B570162-3B36-4689-B9A5-49B58358B436}" type="presParOf" srcId="{3FD758E7-A9F6-4DB8-BBBB-FF344F5F8DDD}" destId="{E0DAECB0-3F02-4BCC-AA35-99FF2DDD2FAD}" srcOrd="0" destOrd="0" presId="urn:microsoft.com/office/officeart/2005/8/layout/vProcess5"/>
    <dgm:cxn modelId="{E0C65FF6-FDA7-4738-B31C-D2B1C2DE75D3}" type="presParOf" srcId="{3FD758E7-A9F6-4DB8-BBBB-FF344F5F8DDD}" destId="{92B89A06-0153-4CA6-A5A9-26BF56EBF84B}" srcOrd="1" destOrd="0" presId="urn:microsoft.com/office/officeart/2005/8/layout/vProcess5"/>
    <dgm:cxn modelId="{0E989EDA-E628-420B-9F53-7048D542A8A2}" type="presParOf" srcId="{3FD758E7-A9F6-4DB8-BBBB-FF344F5F8DDD}" destId="{2642139D-145E-4313-8923-3C436541F6D0}" srcOrd="2" destOrd="0" presId="urn:microsoft.com/office/officeart/2005/8/layout/vProcess5"/>
    <dgm:cxn modelId="{4DA58EAA-E87F-47F0-BA19-794BFCEA34AC}" type="presParOf" srcId="{3FD758E7-A9F6-4DB8-BBBB-FF344F5F8DDD}" destId="{64A3C6FF-6425-41AC-937E-B8B67A26B661}" srcOrd="3" destOrd="0" presId="urn:microsoft.com/office/officeart/2005/8/layout/vProcess5"/>
    <dgm:cxn modelId="{807DA9A2-D27D-4AD3-99FE-52D4AE63DF4E}" type="presParOf" srcId="{3FD758E7-A9F6-4DB8-BBBB-FF344F5F8DDD}" destId="{E78B3F1E-B2B5-43CF-A2A6-2EC2EA04B661}" srcOrd="4" destOrd="0" presId="urn:microsoft.com/office/officeart/2005/8/layout/vProcess5"/>
    <dgm:cxn modelId="{5DD283D6-E93D-41BB-8E8F-D736509C02C2}" type="presParOf" srcId="{3FD758E7-A9F6-4DB8-BBBB-FF344F5F8DDD}" destId="{E73E2497-FDE1-45D5-9130-1DA6341D55E7}" srcOrd="5" destOrd="0" presId="urn:microsoft.com/office/officeart/2005/8/layout/vProcess5"/>
    <dgm:cxn modelId="{FE094FA9-0BEB-4D56-85A3-690995A1DED5}" type="presParOf" srcId="{3FD758E7-A9F6-4DB8-BBBB-FF344F5F8DDD}" destId="{693AEC95-272A-4725-8B03-ECF8BA5D4764}" srcOrd="6" destOrd="0" presId="urn:microsoft.com/office/officeart/2005/8/layout/vProcess5"/>
    <dgm:cxn modelId="{79E375A7-F886-43D7-B70B-F5D7AE5555FB}" type="presParOf" srcId="{3FD758E7-A9F6-4DB8-BBBB-FF344F5F8DDD}" destId="{33889421-88D1-4A2E-AFCD-C5822D4DEAFA}" srcOrd="7" destOrd="0" presId="urn:microsoft.com/office/officeart/2005/8/layout/vProcess5"/>
    <dgm:cxn modelId="{6C5EC147-FCC3-4B6B-A5D9-047BD4905482}" type="presParOf" srcId="{3FD758E7-A9F6-4DB8-BBBB-FF344F5F8DDD}" destId="{8CDDB89F-99C3-4020-9A47-853DB909CCAE}" srcOrd="8" destOrd="0" presId="urn:microsoft.com/office/officeart/2005/8/layout/vProcess5"/>
    <dgm:cxn modelId="{7256D403-597C-4259-AD90-EC574D1E3326}" type="presParOf" srcId="{3FD758E7-A9F6-4DB8-BBBB-FF344F5F8DDD}" destId="{6C421C81-3BBC-4F4C-896B-03632ECFB47A}" srcOrd="9" destOrd="0" presId="urn:microsoft.com/office/officeart/2005/8/layout/vProcess5"/>
    <dgm:cxn modelId="{36495F16-E1D6-4038-9B94-5CC9E956E5AE}" type="presParOf" srcId="{3FD758E7-A9F6-4DB8-BBBB-FF344F5F8DDD}" destId="{E546C6A4-3438-4A5B-95DE-F54C5D0B0854}" srcOrd="10" destOrd="0" presId="urn:microsoft.com/office/officeart/2005/8/layout/vProcess5"/>
    <dgm:cxn modelId="{421616D9-2E64-4089-A255-8A302F2A7C61}" type="presParOf" srcId="{3FD758E7-A9F6-4DB8-BBBB-FF344F5F8DDD}" destId="{F1C869FA-37A0-4AE3-A790-608144C26077}" srcOrd="11" destOrd="0" presId="urn:microsoft.com/office/officeart/2005/8/layout/vProcess5"/>
    <dgm:cxn modelId="{34735B7C-7F84-4E6D-8D8E-700B3FCB75FA}" type="presParOf" srcId="{3FD758E7-A9F6-4DB8-BBBB-FF344F5F8DDD}" destId="{9B6EDF24-F795-40EF-8D45-FCCF6F3DD836}" srcOrd="12" destOrd="0" presId="urn:microsoft.com/office/officeart/2005/8/layout/vProcess5"/>
    <dgm:cxn modelId="{73C3C4FA-D145-42C2-BE8E-7825F04DDE8F}" type="presParOf" srcId="{3FD758E7-A9F6-4DB8-BBBB-FF344F5F8DDD}" destId="{CDC52BEF-3160-4DB2-8660-E3E8BA86DDDB}" srcOrd="13" destOrd="0" presId="urn:microsoft.com/office/officeart/2005/8/layout/vProcess5"/>
    <dgm:cxn modelId="{C3DD9A6D-5955-4D7C-AC42-35CADD501AEA}" type="presParOf" srcId="{3FD758E7-A9F6-4DB8-BBBB-FF344F5F8DDD}" destId="{AEE02D3B-1B25-41D1-AB82-DE91BA678DF6}" srcOrd="14" destOrd="0" presId="urn:microsoft.com/office/officeart/2005/8/layout/vProcess5"/>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7A2E69FB-D1B1-46B7-820B-80F2806E5976}"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s-ES_tradnl"/>
        </a:p>
      </dgm:t>
    </dgm:pt>
    <dgm:pt modelId="{233CA18B-9649-4400-ADA4-EB1228CFCDFC}">
      <dgm:prSet phldrT="[Texto]" custT="1">
        <dgm:style>
          <a:lnRef idx="3">
            <a:schemeClr val="lt1"/>
          </a:lnRef>
          <a:fillRef idx="1">
            <a:schemeClr val="dk1"/>
          </a:fillRef>
          <a:effectRef idx="1">
            <a:schemeClr val="dk1"/>
          </a:effectRef>
          <a:fontRef idx="minor">
            <a:schemeClr val="lt1"/>
          </a:fontRef>
        </dgm:style>
      </dgm:prSet>
      <dgm:spPr/>
      <dgm:t>
        <a:bodyPr/>
        <a:lstStyle/>
        <a:p>
          <a:pPr algn="ctr"/>
          <a:r>
            <a:rPr lang="es-ES_tradnl" sz="1200" b="1" dirty="0" smtClean="0">
              <a:solidFill>
                <a:schemeClr val="bg1"/>
              </a:solidFill>
            </a:rPr>
            <a:t>CAPACIDAD DE ATRAER EL MEJOR TALENTO HUMANO.</a:t>
          </a:r>
          <a:endParaRPr lang="es-ES_tradnl" sz="1200" b="1" dirty="0">
            <a:solidFill>
              <a:schemeClr val="bg1"/>
            </a:solidFill>
          </a:endParaRPr>
        </a:p>
      </dgm:t>
    </dgm:pt>
    <dgm:pt modelId="{A14A9FE8-B25A-433A-9F10-81FDCDC8CBD8}" type="parTrans" cxnId="{27303C82-3EC5-4581-8FBA-D61B0143D714}">
      <dgm:prSet/>
      <dgm:spPr/>
      <dgm:t>
        <a:bodyPr/>
        <a:lstStyle/>
        <a:p>
          <a:endParaRPr lang="es-ES_tradnl"/>
        </a:p>
      </dgm:t>
    </dgm:pt>
    <dgm:pt modelId="{208BCC0B-458D-45E6-AF87-19B6CBD1CFCF}" type="sibTrans" cxnId="{27303C82-3EC5-4581-8FBA-D61B0143D714}">
      <dgm:prSet>
        <dgm:style>
          <a:lnRef idx="1">
            <a:schemeClr val="dk1"/>
          </a:lnRef>
          <a:fillRef idx="2">
            <a:schemeClr val="dk1"/>
          </a:fillRef>
          <a:effectRef idx="1">
            <a:schemeClr val="dk1"/>
          </a:effectRef>
          <a:fontRef idx="minor">
            <a:schemeClr val="dk1"/>
          </a:fontRef>
        </dgm:style>
      </dgm:prSet>
      <dgm:spPr/>
      <dgm:t>
        <a:bodyPr/>
        <a:lstStyle/>
        <a:p>
          <a:endParaRPr lang="es-ES_tradnl"/>
        </a:p>
      </dgm:t>
    </dgm:pt>
    <dgm:pt modelId="{B5F19927-6B8E-466A-8DFA-A7D9768731C4}">
      <dgm:prSet custT="1"/>
      <dgm:spPr/>
      <dgm:t>
        <a:bodyPr/>
        <a:lstStyle/>
        <a:p>
          <a:pPr algn="ctr"/>
          <a:r>
            <a:rPr lang="es-ES_tradnl" sz="1200" b="1" dirty="0" smtClean="0"/>
            <a:t>INCREMENTO DEL VALOR DE LA EMPRESA. </a:t>
          </a:r>
          <a:endParaRPr lang="es-ES_tradnl" sz="1200" b="1" dirty="0"/>
        </a:p>
      </dgm:t>
    </dgm:pt>
    <dgm:pt modelId="{85C0AC81-D7DB-43EA-9E28-25F7D0EF7C8E}" type="parTrans" cxnId="{8E22A0CC-34DB-48FA-A4E8-1612EE19AF65}">
      <dgm:prSet/>
      <dgm:spPr/>
      <dgm:t>
        <a:bodyPr/>
        <a:lstStyle/>
        <a:p>
          <a:endParaRPr lang="es-ES_tradnl"/>
        </a:p>
      </dgm:t>
    </dgm:pt>
    <dgm:pt modelId="{BD65ABE4-41FC-4F87-BF63-DE4395433475}" type="sibTrans" cxnId="{8E22A0CC-34DB-48FA-A4E8-1612EE19AF65}">
      <dgm:prSet>
        <dgm:style>
          <a:lnRef idx="1">
            <a:schemeClr val="dk1"/>
          </a:lnRef>
          <a:fillRef idx="2">
            <a:schemeClr val="dk1"/>
          </a:fillRef>
          <a:effectRef idx="1">
            <a:schemeClr val="dk1"/>
          </a:effectRef>
          <a:fontRef idx="minor">
            <a:schemeClr val="dk1"/>
          </a:fontRef>
        </dgm:style>
      </dgm:prSet>
      <dgm:spPr/>
      <dgm:t>
        <a:bodyPr/>
        <a:lstStyle/>
        <a:p>
          <a:endParaRPr lang="es-ES_tradnl"/>
        </a:p>
      </dgm:t>
    </dgm:pt>
    <dgm:pt modelId="{EE23D9AD-D07B-4691-9E31-7B0E602C9BB7}">
      <dgm:prSet custT="1">
        <dgm:style>
          <a:lnRef idx="3">
            <a:schemeClr val="lt1"/>
          </a:lnRef>
          <a:fillRef idx="1">
            <a:schemeClr val="dk1"/>
          </a:fillRef>
          <a:effectRef idx="1">
            <a:schemeClr val="dk1"/>
          </a:effectRef>
          <a:fontRef idx="minor">
            <a:schemeClr val="lt1"/>
          </a:fontRef>
        </dgm:style>
      </dgm:prSet>
      <dgm:spPr/>
      <dgm:t>
        <a:bodyPr/>
        <a:lstStyle/>
        <a:p>
          <a:pPr algn="ctr"/>
          <a:r>
            <a:rPr lang="es-ES_tradnl" sz="1200" b="1" dirty="0" smtClean="0">
              <a:solidFill>
                <a:schemeClr val="bg1"/>
              </a:solidFill>
            </a:rPr>
            <a:t>MEJORAMIENTO DE LA COMUNICACIÓN INTERNA Y EXTERNA.</a:t>
          </a:r>
          <a:endParaRPr lang="es-ES_tradnl" sz="1200" b="1" dirty="0">
            <a:solidFill>
              <a:schemeClr val="bg1"/>
            </a:solidFill>
          </a:endParaRPr>
        </a:p>
      </dgm:t>
    </dgm:pt>
    <dgm:pt modelId="{A4968DC5-A39A-4F8A-AA75-820A0BE950AA}" type="parTrans" cxnId="{22B72DD8-A530-40CB-8D55-F95F60064FFC}">
      <dgm:prSet/>
      <dgm:spPr/>
      <dgm:t>
        <a:bodyPr/>
        <a:lstStyle/>
        <a:p>
          <a:endParaRPr lang="es-ES_tradnl"/>
        </a:p>
      </dgm:t>
    </dgm:pt>
    <dgm:pt modelId="{917E9FC5-DD4C-4E9D-9368-D48AFEED533A}" type="sibTrans" cxnId="{22B72DD8-A530-40CB-8D55-F95F60064FFC}">
      <dgm:prSet>
        <dgm:style>
          <a:lnRef idx="1">
            <a:schemeClr val="dk1"/>
          </a:lnRef>
          <a:fillRef idx="2">
            <a:schemeClr val="dk1"/>
          </a:fillRef>
          <a:effectRef idx="1">
            <a:schemeClr val="dk1"/>
          </a:effectRef>
          <a:fontRef idx="minor">
            <a:schemeClr val="dk1"/>
          </a:fontRef>
        </dgm:style>
      </dgm:prSet>
      <dgm:spPr/>
      <dgm:t>
        <a:bodyPr/>
        <a:lstStyle/>
        <a:p>
          <a:endParaRPr lang="es-ES_tradnl"/>
        </a:p>
      </dgm:t>
    </dgm:pt>
    <dgm:pt modelId="{253F3834-3D10-455A-81E6-92AD088FFB43}">
      <dgm:prSet custT="1"/>
      <dgm:spPr/>
      <dgm:t>
        <a:bodyPr/>
        <a:lstStyle/>
        <a:p>
          <a:pPr algn="ctr"/>
          <a:r>
            <a:rPr lang="es-ES_tradnl" sz="1200" b="1" dirty="0" smtClean="0"/>
            <a:t>CONFIABILIDAD Y RESPALDO DE LOS MERCADOS FINANCIEROS E INVERSIONISTAS. </a:t>
          </a:r>
          <a:endParaRPr lang="es-ES_tradnl" sz="1200" b="1" dirty="0"/>
        </a:p>
      </dgm:t>
    </dgm:pt>
    <dgm:pt modelId="{D3EC35FB-8EC9-4FC2-9EE5-185ABD030234}" type="parTrans" cxnId="{11BC410C-1150-4F4E-A66B-D3AE7ED93AAF}">
      <dgm:prSet/>
      <dgm:spPr/>
      <dgm:t>
        <a:bodyPr/>
        <a:lstStyle/>
        <a:p>
          <a:endParaRPr lang="es-ES_tradnl"/>
        </a:p>
      </dgm:t>
    </dgm:pt>
    <dgm:pt modelId="{2C7BEE52-A184-4382-B38A-C24C42AB9141}" type="sibTrans" cxnId="{11BC410C-1150-4F4E-A66B-D3AE7ED93AAF}">
      <dgm:prSet/>
      <dgm:spPr/>
      <dgm:t>
        <a:bodyPr/>
        <a:lstStyle/>
        <a:p>
          <a:endParaRPr lang="es-ES_tradnl"/>
        </a:p>
      </dgm:t>
    </dgm:pt>
    <dgm:pt modelId="{D2875165-259D-437C-B0F7-3CEF0DA44770}" type="pres">
      <dgm:prSet presAssocID="{7A2E69FB-D1B1-46B7-820B-80F2806E5976}" presName="outerComposite" presStyleCnt="0">
        <dgm:presLayoutVars>
          <dgm:chMax val="5"/>
          <dgm:dir/>
          <dgm:resizeHandles val="exact"/>
        </dgm:presLayoutVars>
      </dgm:prSet>
      <dgm:spPr/>
      <dgm:t>
        <a:bodyPr/>
        <a:lstStyle/>
        <a:p>
          <a:endParaRPr lang="es-ES_tradnl"/>
        </a:p>
      </dgm:t>
    </dgm:pt>
    <dgm:pt modelId="{86A69D75-29D1-4101-9959-9BA0B215D5B9}" type="pres">
      <dgm:prSet presAssocID="{7A2E69FB-D1B1-46B7-820B-80F2806E5976}" presName="dummyMaxCanvas" presStyleCnt="0">
        <dgm:presLayoutVars/>
      </dgm:prSet>
      <dgm:spPr/>
    </dgm:pt>
    <dgm:pt modelId="{27A4DF3C-92F6-4760-8293-F9A78AA9C2C3}" type="pres">
      <dgm:prSet presAssocID="{7A2E69FB-D1B1-46B7-820B-80F2806E5976}" presName="FourNodes_1" presStyleLbl="node1" presStyleIdx="0" presStyleCnt="4">
        <dgm:presLayoutVars>
          <dgm:bulletEnabled val="1"/>
        </dgm:presLayoutVars>
      </dgm:prSet>
      <dgm:spPr/>
      <dgm:t>
        <a:bodyPr/>
        <a:lstStyle/>
        <a:p>
          <a:endParaRPr lang="es-ES_tradnl"/>
        </a:p>
      </dgm:t>
    </dgm:pt>
    <dgm:pt modelId="{75ED6B9C-8C90-43CB-B9A0-8D9B746B9EA9}" type="pres">
      <dgm:prSet presAssocID="{7A2E69FB-D1B1-46B7-820B-80F2806E5976}" presName="FourNodes_2" presStyleLbl="node1" presStyleIdx="1" presStyleCnt="4">
        <dgm:presLayoutVars>
          <dgm:bulletEnabled val="1"/>
        </dgm:presLayoutVars>
      </dgm:prSet>
      <dgm:spPr/>
      <dgm:t>
        <a:bodyPr/>
        <a:lstStyle/>
        <a:p>
          <a:endParaRPr lang="es-ES_tradnl"/>
        </a:p>
      </dgm:t>
    </dgm:pt>
    <dgm:pt modelId="{97429AA4-49B7-48E3-8B57-24B34CFBAD97}" type="pres">
      <dgm:prSet presAssocID="{7A2E69FB-D1B1-46B7-820B-80F2806E5976}" presName="FourNodes_3" presStyleLbl="node1" presStyleIdx="2" presStyleCnt="4">
        <dgm:presLayoutVars>
          <dgm:bulletEnabled val="1"/>
        </dgm:presLayoutVars>
      </dgm:prSet>
      <dgm:spPr/>
      <dgm:t>
        <a:bodyPr/>
        <a:lstStyle/>
        <a:p>
          <a:endParaRPr lang="es-ES_tradnl"/>
        </a:p>
      </dgm:t>
    </dgm:pt>
    <dgm:pt modelId="{E47245DA-3839-4257-B4F9-4CDC3EB3E461}" type="pres">
      <dgm:prSet presAssocID="{7A2E69FB-D1B1-46B7-820B-80F2806E5976}" presName="FourNodes_4" presStyleLbl="node1" presStyleIdx="3" presStyleCnt="4">
        <dgm:presLayoutVars>
          <dgm:bulletEnabled val="1"/>
        </dgm:presLayoutVars>
      </dgm:prSet>
      <dgm:spPr/>
      <dgm:t>
        <a:bodyPr/>
        <a:lstStyle/>
        <a:p>
          <a:endParaRPr lang="es-ES_tradnl"/>
        </a:p>
      </dgm:t>
    </dgm:pt>
    <dgm:pt modelId="{75A251A5-0397-412D-ACB0-E8075A457107}" type="pres">
      <dgm:prSet presAssocID="{7A2E69FB-D1B1-46B7-820B-80F2806E5976}" presName="FourConn_1-2" presStyleLbl="fgAccFollowNode1" presStyleIdx="0" presStyleCnt="3">
        <dgm:presLayoutVars>
          <dgm:bulletEnabled val="1"/>
        </dgm:presLayoutVars>
      </dgm:prSet>
      <dgm:spPr/>
      <dgm:t>
        <a:bodyPr/>
        <a:lstStyle/>
        <a:p>
          <a:endParaRPr lang="es-ES_tradnl"/>
        </a:p>
      </dgm:t>
    </dgm:pt>
    <dgm:pt modelId="{11CF28F9-9871-4443-A500-1231B5EA4DB6}" type="pres">
      <dgm:prSet presAssocID="{7A2E69FB-D1B1-46B7-820B-80F2806E5976}" presName="FourConn_2-3" presStyleLbl="fgAccFollowNode1" presStyleIdx="1" presStyleCnt="3">
        <dgm:presLayoutVars>
          <dgm:bulletEnabled val="1"/>
        </dgm:presLayoutVars>
      </dgm:prSet>
      <dgm:spPr/>
      <dgm:t>
        <a:bodyPr/>
        <a:lstStyle/>
        <a:p>
          <a:endParaRPr lang="es-ES_tradnl"/>
        </a:p>
      </dgm:t>
    </dgm:pt>
    <dgm:pt modelId="{96C1E170-E35D-4656-88C6-78D6BD4F70B8}" type="pres">
      <dgm:prSet presAssocID="{7A2E69FB-D1B1-46B7-820B-80F2806E5976}" presName="FourConn_3-4" presStyleLbl="fgAccFollowNode1" presStyleIdx="2" presStyleCnt="3">
        <dgm:presLayoutVars>
          <dgm:bulletEnabled val="1"/>
        </dgm:presLayoutVars>
      </dgm:prSet>
      <dgm:spPr/>
      <dgm:t>
        <a:bodyPr/>
        <a:lstStyle/>
        <a:p>
          <a:endParaRPr lang="es-ES_tradnl"/>
        </a:p>
      </dgm:t>
    </dgm:pt>
    <dgm:pt modelId="{26E26D66-ADE3-4A66-B9C0-836895BA10DC}" type="pres">
      <dgm:prSet presAssocID="{7A2E69FB-D1B1-46B7-820B-80F2806E5976}" presName="FourNodes_1_text" presStyleLbl="node1" presStyleIdx="3" presStyleCnt="4">
        <dgm:presLayoutVars>
          <dgm:bulletEnabled val="1"/>
        </dgm:presLayoutVars>
      </dgm:prSet>
      <dgm:spPr/>
      <dgm:t>
        <a:bodyPr/>
        <a:lstStyle/>
        <a:p>
          <a:endParaRPr lang="es-ES_tradnl"/>
        </a:p>
      </dgm:t>
    </dgm:pt>
    <dgm:pt modelId="{84A3B51E-447E-4A59-8C8A-008D97BAE757}" type="pres">
      <dgm:prSet presAssocID="{7A2E69FB-D1B1-46B7-820B-80F2806E5976}" presName="FourNodes_2_text" presStyleLbl="node1" presStyleIdx="3" presStyleCnt="4">
        <dgm:presLayoutVars>
          <dgm:bulletEnabled val="1"/>
        </dgm:presLayoutVars>
      </dgm:prSet>
      <dgm:spPr/>
      <dgm:t>
        <a:bodyPr/>
        <a:lstStyle/>
        <a:p>
          <a:endParaRPr lang="es-ES_tradnl"/>
        </a:p>
      </dgm:t>
    </dgm:pt>
    <dgm:pt modelId="{D7DCF79C-C348-4593-9863-2C0F6DEF71A0}" type="pres">
      <dgm:prSet presAssocID="{7A2E69FB-D1B1-46B7-820B-80F2806E5976}" presName="FourNodes_3_text" presStyleLbl="node1" presStyleIdx="3" presStyleCnt="4">
        <dgm:presLayoutVars>
          <dgm:bulletEnabled val="1"/>
        </dgm:presLayoutVars>
      </dgm:prSet>
      <dgm:spPr/>
      <dgm:t>
        <a:bodyPr/>
        <a:lstStyle/>
        <a:p>
          <a:endParaRPr lang="es-ES_tradnl"/>
        </a:p>
      </dgm:t>
    </dgm:pt>
    <dgm:pt modelId="{FA9CC80C-089E-4857-8AA9-7DB88C086202}" type="pres">
      <dgm:prSet presAssocID="{7A2E69FB-D1B1-46B7-820B-80F2806E5976}" presName="FourNodes_4_text" presStyleLbl="node1" presStyleIdx="3" presStyleCnt="4">
        <dgm:presLayoutVars>
          <dgm:bulletEnabled val="1"/>
        </dgm:presLayoutVars>
      </dgm:prSet>
      <dgm:spPr/>
      <dgm:t>
        <a:bodyPr/>
        <a:lstStyle/>
        <a:p>
          <a:endParaRPr lang="es-ES_tradnl"/>
        </a:p>
      </dgm:t>
    </dgm:pt>
  </dgm:ptLst>
  <dgm:cxnLst>
    <dgm:cxn modelId="{8E22A0CC-34DB-48FA-A4E8-1612EE19AF65}" srcId="{7A2E69FB-D1B1-46B7-820B-80F2806E5976}" destId="{B5F19927-6B8E-466A-8DFA-A7D9768731C4}" srcOrd="1" destOrd="0" parTransId="{85C0AC81-D7DB-43EA-9E28-25F7D0EF7C8E}" sibTransId="{BD65ABE4-41FC-4F87-BF63-DE4395433475}"/>
    <dgm:cxn modelId="{0D5B450A-1A32-4393-9155-D569301D55A2}" type="presOf" srcId="{208BCC0B-458D-45E6-AF87-19B6CBD1CFCF}" destId="{75A251A5-0397-412D-ACB0-E8075A457107}" srcOrd="0" destOrd="0" presId="urn:microsoft.com/office/officeart/2005/8/layout/vProcess5"/>
    <dgm:cxn modelId="{F95AD95E-6FD5-4C9D-BAFC-745712E968C1}" type="presOf" srcId="{253F3834-3D10-455A-81E6-92AD088FFB43}" destId="{FA9CC80C-089E-4857-8AA9-7DB88C086202}" srcOrd="1" destOrd="0" presId="urn:microsoft.com/office/officeart/2005/8/layout/vProcess5"/>
    <dgm:cxn modelId="{BE01E961-02E7-4F66-BD61-1FB56F3FE914}" type="presOf" srcId="{EE23D9AD-D07B-4691-9E31-7B0E602C9BB7}" destId="{97429AA4-49B7-48E3-8B57-24B34CFBAD97}" srcOrd="0" destOrd="0" presId="urn:microsoft.com/office/officeart/2005/8/layout/vProcess5"/>
    <dgm:cxn modelId="{B242E1F6-4B9D-424A-A307-BB1814BDFAA9}" type="presOf" srcId="{917E9FC5-DD4C-4E9D-9368-D48AFEED533A}" destId="{96C1E170-E35D-4656-88C6-78D6BD4F70B8}" srcOrd="0" destOrd="0" presId="urn:microsoft.com/office/officeart/2005/8/layout/vProcess5"/>
    <dgm:cxn modelId="{DB470FB3-B7BD-459C-A8A2-8A37E630ABCB}" type="presOf" srcId="{EE23D9AD-D07B-4691-9E31-7B0E602C9BB7}" destId="{D7DCF79C-C348-4593-9863-2C0F6DEF71A0}" srcOrd="1" destOrd="0" presId="urn:microsoft.com/office/officeart/2005/8/layout/vProcess5"/>
    <dgm:cxn modelId="{E2E2CDAA-FF20-4E97-9E2F-4613BD2EBD7D}" type="presOf" srcId="{B5F19927-6B8E-466A-8DFA-A7D9768731C4}" destId="{75ED6B9C-8C90-43CB-B9A0-8D9B746B9EA9}" srcOrd="0" destOrd="0" presId="urn:microsoft.com/office/officeart/2005/8/layout/vProcess5"/>
    <dgm:cxn modelId="{91485D01-1120-43E8-B911-1AFFC9A591B2}" type="presOf" srcId="{B5F19927-6B8E-466A-8DFA-A7D9768731C4}" destId="{84A3B51E-447E-4A59-8C8A-008D97BAE757}" srcOrd="1" destOrd="0" presId="urn:microsoft.com/office/officeart/2005/8/layout/vProcess5"/>
    <dgm:cxn modelId="{3609F1A5-C601-4EA7-A20B-2C418214662F}" type="presOf" srcId="{233CA18B-9649-4400-ADA4-EB1228CFCDFC}" destId="{27A4DF3C-92F6-4760-8293-F9A78AA9C2C3}" srcOrd="0" destOrd="0" presId="urn:microsoft.com/office/officeart/2005/8/layout/vProcess5"/>
    <dgm:cxn modelId="{27303C82-3EC5-4581-8FBA-D61B0143D714}" srcId="{7A2E69FB-D1B1-46B7-820B-80F2806E5976}" destId="{233CA18B-9649-4400-ADA4-EB1228CFCDFC}" srcOrd="0" destOrd="0" parTransId="{A14A9FE8-B25A-433A-9F10-81FDCDC8CBD8}" sibTransId="{208BCC0B-458D-45E6-AF87-19B6CBD1CFCF}"/>
    <dgm:cxn modelId="{11BC410C-1150-4F4E-A66B-D3AE7ED93AAF}" srcId="{7A2E69FB-D1B1-46B7-820B-80F2806E5976}" destId="{253F3834-3D10-455A-81E6-92AD088FFB43}" srcOrd="3" destOrd="0" parTransId="{D3EC35FB-8EC9-4FC2-9EE5-185ABD030234}" sibTransId="{2C7BEE52-A184-4382-B38A-C24C42AB9141}"/>
    <dgm:cxn modelId="{22B72DD8-A530-40CB-8D55-F95F60064FFC}" srcId="{7A2E69FB-D1B1-46B7-820B-80F2806E5976}" destId="{EE23D9AD-D07B-4691-9E31-7B0E602C9BB7}" srcOrd="2" destOrd="0" parTransId="{A4968DC5-A39A-4F8A-AA75-820A0BE950AA}" sibTransId="{917E9FC5-DD4C-4E9D-9368-D48AFEED533A}"/>
    <dgm:cxn modelId="{90991E46-104A-49B4-903D-DAB5A2EDCF5C}" type="presOf" srcId="{7A2E69FB-D1B1-46B7-820B-80F2806E5976}" destId="{D2875165-259D-437C-B0F7-3CEF0DA44770}" srcOrd="0" destOrd="0" presId="urn:microsoft.com/office/officeart/2005/8/layout/vProcess5"/>
    <dgm:cxn modelId="{4378A74E-72C7-4BE0-81EB-B708B46898AB}" type="presOf" srcId="{BD65ABE4-41FC-4F87-BF63-DE4395433475}" destId="{11CF28F9-9871-4443-A500-1231B5EA4DB6}" srcOrd="0" destOrd="0" presId="urn:microsoft.com/office/officeart/2005/8/layout/vProcess5"/>
    <dgm:cxn modelId="{A7953B22-2C89-4D8E-8218-929F12BA3D88}" type="presOf" srcId="{253F3834-3D10-455A-81E6-92AD088FFB43}" destId="{E47245DA-3839-4257-B4F9-4CDC3EB3E461}" srcOrd="0" destOrd="0" presId="urn:microsoft.com/office/officeart/2005/8/layout/vProcess5"/>
    <dgm:cxn modelId="{DAE2D897-6A03-4652-832F-8C44E1B83907}" type="presOf" srcId="{233CA18B-9649-4400-ADA4-EB1228CFCDFC}" destId="{26E26D66-ADE3-4A66-B9C0-836895BA10DC}" srcOrd="1" destOrd="0" presId="urn:microsoft.com/office/officeart/2005/8/layout/vProcess5"/>
    <dgm:cxn modelId="{C6C39E1E-26C1-456A-8064-B01FBD87BBCD}" type="presParOf" srcId="{D2875165-259D-437C-B0F7-3CEF0DA44770}" destId="{86A69D75-29D1-4101-9959-9BA0B215D5B9}" srcOrd="0" destOrd="0" presId="urn:microsoft.com/office/officeart/2005/8/layout/vProcess5"/>
    <dgm:cxn modelId="{DD8ED0E5-DA57-4EDF-9939-462007185E75}" type="presParOf" srcId="{D2875165-259D-437C-B0F7-3CEF0DA44770}" destId="{27A4DF3C-92F6-4760-8293-F9A78AA9C2C3}" srcOrd="1" destOrd="0" presId="urn:microsoft.com/office/officeart/2005/8/layout/vProcess5"/>
    <dgm:cxn modelId="{35ED21B5-2611-42B5-9019-EE4106CF48BC}" type="presParOf" srcId="{D2875165-259D-437C-B0F7-3CEF0DA44770}" destId="{75ED6B9C-8C90-43CB-B9A0-8D9B746B9EA9}" srcOrd="2" destOrd="0" presId="urn:microsoft.com/office/officeart/2005/8/layout/vProcess5"/>
    <dgm:cxn modelId="{379CAC54-74EA-47F8-AE71-C232DB77D690}" type="presParOf" srcId="{D2875165-259D-437C-B0F7-3CEF0DA44770}" destId="{97429AA4-49B7-48E3-8B57-24B34CFBAD97}" srcOrd="3" destOrd="0" presId="urn:microsoft.com/office/officeart/2005/8/layout/vProcess5"/>
    <dgm:cxn modelId="{BE359DDF-EFDE-4AA6-89D7-191A3A89B0BF}" type="presParOf" srcId="{D2875165-259D-437C-B0F7-3CEF0DA44770}" destId="{E47245DA-3839-4257-B4F9-4CDC3EB3E461}" srcOrd="4" destOrd="0" presId="urn:microsoft.com/office/officeart/2005/8/layout/vProcess5"/>
    <dgm:cxn modelId="{F16DB4DB-2714-4FF8-859D-7580BB041CD1}" type="presParOf" srcId="{D2875165-259D-437C-B0F7-3CEF0DA44770}" destId="{75A251A5-0397-412D-ACB0-E8075A457107}" srcOrd="5" destOrd="0" presId="urn:microsoft.com/office/officeart/2005/8/layout/vProcess5"/>
    <dgm:cxn modelId="{80F79CA3-473B-4C72-8B4F-D55908EB31D5}" type="presParOf" srcId="{D2875165-259D-437C-B0F7-3CEF0DA44770}" destId="{11CF28F9-9871-4443-A500-1231B5EA4DB6}" srcOrd="6" destOrd="0" presId="urn:microsoft.com/office/officeart/2005/8/layout/vProcess5"/>
    <dgm:cxn modelId="{E9507E52-0BF6-4050-AE93-1AB06B42F3A2}" type="presParOf" srcId="{D2875165-259D-437C-B0F7-3CEF0DA44770}" destId="{96C1E170-E35D-4656-88C6-78D6BD4F70B8}" srcOrd="7" destOrd="0" presId="urn:microsoft.com/office/officeart/2005/8/layout/vProcess5"/>
    <dgm:cxn modelId="{B28EC8BC-D934-40BA-A95C-F5B66384C782}" type="presParOf" srcId="{D2875165-259D-437C-B0F7-3CEF0DA44770}" destId="{26E26D66-ADE3-4A66-B9C0-836895BA10DC}" srcOrd="8" destOrd="0" presId="urn:microsoft.com/office/officeart/2005/8/layout/vProcess5"/>
    <dgm:cxn modelId="{0BD5B62D-FD82-4072-8C0D-7327F50D44A3}" type="presParOf" srcId="{D2875165-259D-437C-B0F7-3CEF0DA44770}" destId="{84A3B51E-447E-4A59-8C8A-008D97BAE757}" srcOrd="9" destOrd="0" presId="urn:microsoft.com/office/officeart/2005/8/layout/vProcess5"/>
    <dgm:cxn modelId="{80921772-938F-4EED-B1E7-7D3AB8E5DFB6}" type="presParOf" srcId="{D2875165-259D-437C-B0F7-3CEF0DA44770}" destId="{D7DCF79C-C348-4593-9863-2C0F6DEF71A0}" srcOrd="10" destOrd="0" presId="urn:microsoft.com/office/officeart/2005/8/layout/vProcess5"/>
    <dgm:cxn modelId="{F76A89D2-4FB6-4C81-87EF-3BA8DDE6DEC5}" type="presParOf" srcId="{D2875165-259D-437C-B0F7-3CEF0DA44770}" destId="{FA9CC80C-089E-4857-8AA9-7DB88C086202}" srcOrd="11"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731D9342-405E-424F-8D88-5BEEE6DE3A2C}" type="doc">
      <dgm:prSet loTypeId="urn:microsoft.com/office/officeart/2005/8/layout/pList2#1" loCatId="list" qsTypeId="urn:microsoft.com/office/officeart/2005/8/quickstyle/simple2" qsCatId="simple" csTypeId="urn:microsoft.com/office/officeart/2005/8/colors/accent0_1" csCatId="mainScheme" phldr="1"/>
      <dgm:spPr/>
      <dgm:t>
        <a:bodyPr/>
        <a:lstStyle/>
        <a:p>
          <a:endParaRPr lang="es-ES_tradnl"/>
        </a:p>
      </dgm:t>
    </dgm:pt>
    <dgm:pt modelId="{FA918FA5-6B70-4DC5-9205-E2CB652AFAD9}">
      <dgm:prSet/>
      <dgm:spPr/>
      <dgm:t>
        <a:bodyPr/>
        <a:lstStyle/>
        <a:p>
          <a:pPr rtl="0"/>
          <a:r>
            <a:rPr lang="es-ES_tradnl" b="1" smtClean="0"/>
            <a:t>LA RESPONSABILIDAD SOCIAL EMPRESARIAL PREVIENE LOS RIESGOS SOCIALES QUE SE PUEDEN TRADUCIR EN DEMANDAS, SANCIONES, EXCESIVA REGULACIÓN GUBERNAMENTAL, PÉRDIDA DE IMAGEN Y MERCADO, QUE PUEDE LLEVAR A LA DESAPARICIÓN DEL NEGOCIO</a:t>
          </a:r>
          <a:r>
            <a:rPr lang="es-ES_tradnl" smtClean="0"/>
            <a:t>.</a:t>
          </a:r>
          <a:endParaRPr lang="es-ES_tradnl" dirty="0"/>
        </a:p>
      </dgm:t>
    </dgm:pt>
    <dgm:pt modelId="{DB2CE496-55F7-4863-9E26-A078EAFFB6AC}" type="parTrans" cxnId="{DD482939-AEF0-4415-B513-CF5670A96B9F}">
      <dgm:prSet/>
      <dgm:spPr/>
      <dgm:t>
        <a:bodyPr/>
        <a:lstStyle/>
        <a:p>
          <a:endParaRPr lang="es-ES_tradnl"/>
        </a:p>
      </dgm:t>
    </dgm:pt>
    <dgm:pt modelId="{EC3E4ECB-46C2-49BE-8409-3D86B3E63FC0}" type="sibTrans" cxnId="{DD482939-AEF0-4415-B513-CF5670A96B9F}">
      <dgm:prSet/>
      <dgm:spPr/>
      <dgm:t>
        <a:bodyPr/>
        <a:lstStyle/>
        <a:p>
          <a:endParaRPr lang="es-ES_tradnl"/>
        </a:p>
      </dgm:t>
    </dgm:pt>
    <dgm:pt modelId="{E804DC05-DDC1-45B4-B3E8-94248499C916}" type="pres">
      <dgm:prSet presAssocID="{731D9342-405E-424F-8D88-5BEEE6DE3A2C}" presName="Name0" presStyleCnt="0">
        <dgm:presLayoutVars>
          <dgm:dir/>
          <dgm:resizeHandles val="exact"/>
        </dgm:presLayoutVars>
      </dgm:prSet>
      <dgm:spPr/>
      <dgm:t>
        <a:bodyPr/>
        <a:lstStyle/>
        <a:p>
          <a:endParaRPr lang="es-ES_tradnl"/>
        </a:p>
      </dgm:t>
    </dgm:pt>
    <dgm:pt modelId="{5A055F48-A160-4555-88CC-54F20845F39A}" type="pres">
      <dgm:prSet presAssocID="{731D9342-405E-424F-8D88-5BEEE6DE3A2C}" presName="bkgdShp" presStyleLbl="alignAccFollowNode1" presStyleIdx="0" presStyleCnt="1">
        <dgm:style>
          <a:lnRef idx="1">
            <a:schemeClr val="dk1"/>
          </a:lnRef>
          <a:fillRef idx="2">
            <a:schemeClr val="dk1"/>
          </a:fillRef>
          <a:effectRef idx="1">
            <a:schemeClr val="dk1"/>
          </a:effectRef>
          <a:fontRef idx="minor">
            <a:schemeClr val="dk1"/>
          </a:fontRef>
        </dgm:style>
      </dgm:prSet>
      <dgm:spPr/>
    </dgm:pt>
    <dgm:pt modelId="{B94679F0-F90E-44E2-98C5-616E675B2F81}" type="pres">
      <dgm:prSet presAssocID="{731D9342-405E-424F-8D88-5BEEE6DE3A2C}" presName="linComp" presStyleCnt="0"/>
      <dgm:spPr/>
    </dgm:pt>
    <dgm:pt modelId="{79FEC637-B87B-48A9-9497-7CE7CD105362}" type="pres">
      <dgm:prSet presAssocID="{FA918FA5-6B70-4DC5-9205-E2CB652AFAD9}" presName="compNode" presStyleCnt="0"/>
      <dgm:spPr/>
    </dgm:pt>
    <dgm:pt modelId="{8B555317-1B9E-4707-8986-0C47FF320C2F}" type="pres">
      <dgm:prSet presAssocID="{FA918FA5-6B70-4DC5-9205-E2CB652AFAD9}" presName="node" presStyleLbl="node1" presStyleIdx="0" presStyleCnt="1">
        <dgm:presLayoutVars>
          <dgm:bulletEnabled val="1"/>
        </dgm:presLayoutVars>
      </dgm:prSet>
      <dgm:spPr/>
      <dgm:t>
        <a:bodyPr/>
        <a:lstStyle/>
        <a:p>
          <a:endParaRPr lang="es-ES_tradnl"/>
        </a:p>
      </dgm:t>
    </dgm:pt>
    <dgm:pt modelId="{B3349CBC-7DFD-4C44-B0EF-94820E61FB2A}" type="pres">
      <dgm:prSet presAssocID="{FA918FA5-6B70-4DC5-9205-E2CB652AFAD9}" presName="invisiNode" presStyleLbl="node1" presStyleIdx="0" presStyleCnt="1"/>
      <dgm:spPr/>
    </dgm:pt>
    <dgm:pt modelId="{58FE8524-6C0D-457A-9B3E-D65CD917F057}" type="pres">
      <dgm:prSet presAssocID="{FA918FA5-6B70-4DC5-9205-E2CB652AFAD9}" presName="imagNode" presStyleLbl="fgImgPlace1" presStyleIdx="0" presStyleCnt="1"/>
      <dgm:spPr>
        <a:blipFill rotWithShape="0">
          <a:blip xmlns:r="http://schemas.openxmlformats.org/officeDocument/2006/relationships" r:embed="rId1"/>
          <a:stretch>
            <a:fillRect/>
          </a:stretch>
        </a:blipFill>
      </dgm:spPr>
    </dgm:pt>
  </dgm:ptLst>
  <dgm:cxnLst>
    <dgm:cxn modelId="{DD482939-AEF0-4415-B513-CF5670A96B9F}" srcId="{731D9342-405E-424F-8D88-5BEEE6DE3A2C}" destId="{FA918FA5-6B70-4DC5-9205-E2CB652AFAD9}" srcOrd="0" destOrd="0" parTransId="{DB2CE496-55F7-4863-9E26-A078EAFFB6AC}" sibTransId="{EC3E4ECB-46C2-49BE-8409-3D86B3E63FC0}"/>
    <dgm:cxn modelId="{3AFA5830-DB76-410F-9805-3B204BC999AA}" type="presOf" srcId="{731D9342-405E-424F-8D88-5BEEE6DE3A2C}" destId="{E804DC05-DDC1-45B4-B3E8-94248499C916}" srcOrd="0" destOrd="0" presId="urn:microsoft.com/office/officeart/2005/8/layout/pList2#1"/>
    <dgm:cxn modelId="{B9D5BC24-B1D4-4AEE-8352-BA0A4B93764F}" type="presOf" srcId="{FA918FA5-6B70-4DC5-9205-E2CB652AFAD9}" destId="{8B555317-1B9E-4707-8986-0C47FF320C2F}" srcOrd="0" destOrd="0" presId="urn:microsoft.com/office/officeart/2005/8/layout/pList2#1"/>
    <dgm:cxn modelId="{B6007D4A-685E-4560-80DF-6E177CBA4065}" type="presParOf" srcId="{E804DC05-DDC1-45B4-B3E8-94248499C916}" destId="{5A055F48-A160-4555-88CC-54F20845F39A}" srcOrd="0" destOrd="0" presId="urn:microsoft.com/office/officeart/2005/8/layout/pList2#1"/>
    <dgm:cxn modelId="{F81353B5-F08F-4113-B5A9-6688741DA979}" type="presParOf" srcId="{E804DC05-DDC1-45B4-B3E8-94248499C916}" destId="{B94679F0-F90E-44E2-98C5-616E675B2F81}" srcOrd="1" destOrd="0" presId="urn:microsoft.com/office/officeart/2005/8/layout/pList2#1"/>
    <dgm:cxn modelId="{423B221C-E7AD-4199-9D0E-554B9F75FA25}" type="presParOf" srcId="{B94679F0-F90E-44E2-98C5-616E675B2F81}" destId="{79FEC637-B87B-48A9-9497-7CE7CD105362}" srcOrd="0" destOrd="0" presId="urn:microsoft.com/office/officeart/2005/8/layout/pList2#1"/>
    <dgm:cxn modelId="{F29BB29E-D4CB-4FDD-83D1-7D5776D81671}" type="presParOf" srcId="{79FEC637-B87B-48A9-9497-7CE7CD105362}" destId="{8B555317-1B9E-4707-8986-0C47FF320C2F}" srcOrd="0" destOrd="0" presId="urn:microsoft.com/office/officeart/2005/8/layout/pList2#1"/>
    <dgm:cxn modelId="{1149294D-3534-4CDF-8868-BB8E6D924CAC}" type="presParOf" srcId="{79FEC637-B87B-48A9-9497-7CE7CD105362}" destId="{B3349CBC-7DFD-4C44-B0EF-94820E61FB2A}" srcOrd="1" destOrd="0" presId="urn:microsoft.com/office/officeart/2005/8/layout/pList2#1"/>
    <dgm:cxn modelId="{BD80BA8F-02E5-48E7-AED1-AF228B211A2C}" type="presParOf" srcId="{79FEC637-B87B-48A9-9497-7CE7CD105362}" destId="{58FE8524-6C0D-457A-9B3E-D65CD917F057}" srcOrd="2" destOrd="0" presId="urn:microsoft.com/office/officeart/2005/8/layout/pList2#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9A39F443-8FC4-48A4-9C2C-9B8EC8048F69}" type="doc">
      <dgm:prSet loTypeId="urn:microsoft.com/office/officeart/2005/8/layout/hProcess9" loCatId="process" qsTypeId="urn:microsoft.com/office/officeart/2005/8/quickstyle/simple1" qsCatId="simple" csTypeId="urn:microsoft.com/office/officeart/2005/8/colors/accent0_1" csCatId="mainScheme" phldr="1"/>
      <dgm:spPr/>
    </dgm:pt>
    <dgm:pt modelId="{C09FFBAD-52E8-410E-866E-B7D14ED966C8}">
      <dgm:prSet phldrT="[Texto]"/>
      <dgm:spPr/>
      <dgm:t>
        <a:bodyPr/>
        <a:lstStyle/>
        <a:p>
          <a:r>
            <a:rPr lang="es-ES_tradnl" b="1" dirty="0" smtClean="0"/>
            <a:t>LA RSE SE MANIFIESTA CUANDO EXISTE UN CONJUNTO SISTEMÁTICO DE POLÍTICAS, PROGRAMAS Y PRÁCTICAS COORDINADAS E INTEGRADAS A LA OPERACIÓN DEL NEGOCIO, QUE SOPORTAN EL PROCESO DE TOMA DE DECISIONES FRENTE A CADA UNA DE LAS RELACIONES QUE LA EMPRESA MANTIENE, DE MANERA COHERENTE CON UNOS PRINCIPIOS BÁSICOS DE GESTIÓN.</a:t>
          </a:r>
          <a:endParaRPr lang="es-ES_tradnl" b="1" dirty="0"/>
        </a:p>
      </dgm:t>
    </dgm:pt>
    <dgm:pt modelId="{C5AFDCA3-B31C-44E7-B67F-719D36E24F76}" type="parTrans" cxnId="{02B4AE76-81EE-47DE-8499-7CFEAE68757A}">
      <dgm:prSet/>
      <dgm:spPr/>
      <dgm:t>
        <a:bodyPr/>
        <a:lstStyle/>
        <a:p>
          <a:endParaRPr lang="es-ES_tradnl"/>
        </a:p>
      </dgm:t>
    </dgm:pt>
    <dgm:pt modelId="{0BEA5851-AE0A-4EA2-A4CC-6D2BBF441741}" type="sibTrans" cxnId="{02B4AE76-81EE-47DE-8499-7CFEAE68757A}">
      <dgm:prSet/>
      <dgm:spPr/>
      <dgm:t>
        <a:bodyPr/>
        <a:lstStyle/>
        <a:p>
          <a:endParaRPr lang="es-ES_tradnl"/>
        </a:p>
      </dgm:t>
    </dgm:pt>
    <dgm:pt modelId="{A8B6BBC7-301E-4EC2-B41A-69B36EA3E864}" type="pres">
      <dgm:prSet presAssocID="{9A39F443-8FC4-48A4-9C2C-9B8EC8048F69}" presName="CompostProcess" presStyleCnt="0">
        <dgm:presLayoutVars>
          <dgm:dir/>
          <dgm:resizeHandles val="exact"/>
        </dgm:presLayoutVars>
      </dgm:prSet>
      <dgm:spPr/>
    </dgm:pt>
    <dgm:pt modelId="{BAB6F318-B1B6-4538-B436-D7625ADBA0B4}" type="pres">
      <dgm:prSet presAssocID="{9A39F443-8FC4-48A4-9C2C-9B8EC8048F69}" presName="arrow" presStyleLbl="bgShp" presStyleIdx="0" presStyleCnt="1" custScaleX="115151">
        <dgm:style>
          <a:lnRef idx="1">
            <a:schemeClr val="dk1"/>
          </a:lnRef>
          <a:fillRef idx="2">
            <a:schemeClr val="dk1"/>
          </a:fillRef>
          <a:effectRef idx="1">
            <a:schemeClr val="dk1"/>
          </a:effectRef>
          <a:fontRef idx="minor">
            <a:schemeClr val="dk1"/>
          </a:fontRef>
        </dgm:style>
      </dgm:prSet>
      <dgm:spPr/>
    </dgm:pt>
    <dgm:pt modelId="{A4D95CE1-4A5B-4C2C-AE41-59940C357478}" type="pres">
      <dgm:prSet presAssocID="{9A39F443-8FC4-48A4-9C2C-9B8EC8048F69}" presName="linearProcess" presStyleCnt="0"/>
      <dgm:spPr/>
    </dgm:pt>
    <dgm:pt modelId="{1513CBBE-DA60-4213-BFD7-94E3FE818B94}" type="pres">
      <dgm:prSet presAssocID="{C09FFBAD-52E8-410E-866E-B7D14ED966C8}" presName="textNode" presStyleLbl="node1" presStyleIdx="0" presStyleCnt="1" custScaleX="110064">
        <dgm:presLayoutVars>
          <dgm:bulletEnabled val="1"/>
        </dgm:presLayoutVars>
      </dgm:prSet>
      <dgm:spPr/>
      <dgm:t>
        <a:bodyPr/>
        <a:lstStyle/>
        <a:p>
          <a:endParaRPr lang="es-ES_tradnl"/>
        </a:p>
      </dgm:t>
    </dgm:pt>
  </dgm:ptLst>
  <dgm:cxnLst>
    <dgm:cxn modelId="{D403D984-EF88-43C5-965E-3A305285BF05}" type="presOf" srcId="{C09FFBAD-52E8-410E-866E-B7D14ED966C8}" destId="{1513CBBE-DA60-4213-BFD7-94E3FE818B94}" srcOrd="0" destOrd="0" presId="urn:microsoft.com/office/officeart/2005/8/layout/hProcess9"/>
    <dgm:cxn modelId="{02B4AE76-81EE-47DE-8499-7CFEAE68757A}" srcId="{9A39F443-8FC4-48A4-9C2C-9B8EC8048F69}" destId="{C09FFBAD-52E8-410E-866E-B7D14ED966C8}" srcOrd="0" destOrd="0" parTransId="{C5AFDCA3-B31C-44E7-B67F-719D36E24F76}" sibTransId="{0BEA5851-AE0A-4EA2-A4CC-6D2BBF441741}"/>
    <dgm:cxn modelId="{D27AB529-3D24-4878-B081-F46B42CD8BCA}" type="presOf" srcId="{9A39F443-8FC4-48A4-9C2C-9B8EC8048F69}" destId="{A8B6BBC7-301E-4EC2-B41A-69B36EA3E864}" srcOrd="0" destOrd="0" presId="urn:microsoft.com/office/officeart/2005/8/layout/hProcess9"/>
    <dgm:cxn modelId="{D97B9231-EEC8-41FB-8269-4A35C29ED52D}" type="presParOf" srcId="{A8B6BBC7-301E-4EC2-B41A-69B36EA3E864}" destId="{BAB6F318-B1B6-4538-B436-D7625ADBA0B4}" srcOrd="0" destOrd="0" presId="urn:microsoft.com/office/officeart/2005/8/layout/hProcess9"/>
    <dgm:cxn modelId="{CF990AB9-4F8E-4FCE-89A5-04F988D339B8}" type="presParOf" srcId="{A8B6BBC7-301E-4EC2-B41A-69B36EA3E864}" destId="{A4D95CE1-4A5B-4C2C-AE41-59940C357478}" srcOrd="1" destOrd="0" presId="urn:microsoft.com/office/officeart/2005/8/layout/hProcess9"/>
    <dgm:cxn modelId="{370F0A86-EC4F-4C71-9E5B-FD3EB22A07A1}" type="presParOf" srcId="{A4D95CE1-4A5B-4C2C-AE41-59940C357478}" destId="{1513CBBE-DA60-4213-BFD7-94E3FE818B94}" srcOrd="0"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40B120C8-EF1A-455A-B6C7-285B5B245134}" type="doc">
      <dgm:prSet loTypeId="urn:microsoft.com/office/officeart/2005/8/layout/hProcess9" loCatId="process" qsTypeId="urn:microsoft.com/office/officeart/2005/8/quickstyle/simple1" qsCatId="simple" csTypeId="urn:microsoft.com/office/officeart/2005/8/colors/accent0_1" csCatId="mainScheme" phldr="1"/>
      <dgm:spPr/>
    </dgm:pt>
    <dgm:pt modelId="{6758CB28-E0ED-468D-A7D7-87A7D86BAC1D}">
      <dgm:prSet phldrT="[Texto]"/>
      <dgm:spPr/>
      <dgm:t>
        <a:bodyPr/>
        <a:lstStyle/>
        <a:p>
          <a:r>
            <a:rPr lang="es-ES_tradnl" b="1" i="0" dirty="0" smtClean="0"/>
            <a:t>LA FORMA CÓMO CADA EMPRESA IMPLEMENTA SU RESPONSABILIDAD SOCIAL DEPENDE DEL SECTOR AL QUE PERTENEZCA, ASÍ COMO LAS PARTICULARIDADES E INTERESES DE SUS STAKEHOLDERS </a:t>
          </a:r>
          <a:endParaRPr lang="es-ES_tradnl" b="1" dirty="0"/>
        </a:p>
      </dgm:t>
    </dgm:pt>
    <dgm:pt modelId="{F0CBE557-84DA-4137-A7A2-B3E4BFC146B5}" type="parTrans" cxnId="{73AF2C68-2044-4A05-B321-5A91DF410DEB}">
      <dgm:prSet/>
      <dgm:spPr/>
      <dgm:t>
        <a:bodyPr/>
        <a:lstStyle/>
        <a:p>
          <a:endParaRPr lang="es-ES_tradnl"/>
        </a:p>
      </dgm:t>
    </dgm:pt>
    <dgm:pt modelId="{7710AF6E-2287-49AE-A4C9-F29CAFC351D1}" type="sibTrans" cxnId="{73AF2C68-2044-4A05-B321-5A91DF410DEB}">
      <dgm:prSet/>
      <dgm:spPr/>
      <dgm:t>
        <a:bodyPr/>
        <a:lstStyle/>
        <a:p>
          <a:endParaRPr lang="es-ES_tradnl"/>
        </a:p>
      </dgm:t>
    </dgm:pt>
    <dgm:pt modelId="{0C82AA91-8FF0-4495-81DC-8A8712942D02}" type="pres">
      <dgm:prSet presAssocID="{40B120C8-EF1A-455A-B6C7-285B5B245134}" presName="CompostProcess" presStyleCnt="0">
        <dgm:presLayoutVars>
          <dgm:dir/>
          <dgm:resizeHandles val="exact"/>
        </dgm:presLayoutVars>
      </dgm:prSet>
      <dgm:spPr/>
    </dgm:pt>
    <dgm:pt modelId="{E966F4E9-C7A1-4078-BEBC-FC08C55B6BBE}" type="pres">
      <dgm:prSet presAssocID="{40B120C8-EF1A-455A-B6C7-285B5B245134}" presName="arrow" presStyleLbl="bgShp" presStyleIdx="0" presStyleCnt="1">
        <dgm:style>
          <a:lnRef idx="1">
            <a:schemeClr val="dk1"/>
          </a:lnRef>
          <a:fillRef idx="2">
            <a:schemeClr val="dk1"/>
          </a:fillRef>
          <a:effectRef idx="1">
            <a:schemeClr val="dk1"/>
          </a:effectRef>
          <a:fontRef idx="minor">
            <a:schemeClr val="dk1"/>
          </a:fontRef>
        </dgm:style>
      </dgm:prSet>
      <dgm:spPr/>
    </dgm:pt>
    <dgm:pt modelId="{B41BF21B-3797-46B8-AF97-1A7180562A97}" type="pres">
      <dgm:prSet presAssocID="{40B120C8-EF1A-455A-B6C7-285B5B245134}" presName="linearProcess" presStyleCnt="0"/>
      <dgm:spPr/>
    </dgm:pt>
    <dgm:pt modelId="{A2935225-E43D-4164-8F86-A5E781EF7DA0}" type="pres">
      <dgm:prSet presAssocID="{6758CB28-E0ED-468D-A7D7-87A7D86BAC1D}" presName="textNode" presStyleLbl="node1" presStyleIdx="0" presStyleCnt="1">
        <dgm:presLayoutVars>
          <dgm:bulletEnabled val="1"/>
        </dgm:presLayoutVars>
      </dgm:prSet>
      <dgm:spPr/>
      <dgm:t>
        <a:bodyPr/>
        <a:lstStyle/>
        <a:p>
          <a:endParaRPr lang="es-ES_tradnl"/>
        </a:p>
      </dgm:t>
    </dgm:pt>
  </dgm:ptLst>
  <dgm:cxnLst>
    <dgm:cxn modelId="{91CC5B5B-FBFE-42D2-84E6-A87750B808BB}" type="presOf" srcId="{40B120C8-EF1A-455A-B6C7-285B5B245134}" destId="{0C82AA91-8FF0-4495-81DC-8A8712942D02}" srcOrd="0" destOrd="0" presId="urn:microsoft.com/office/officeart/2005/8/layout/hProcess9"/>
    <dgm:cxn modelId="{EEC7B5C4-5AC6-4C34-9E93-B765621EB6B5}" type="presOf" srcId="{6758CB28-E0ED-468D-A7D7-87A7D86BAC1D}" destId="{A2935225-E43D-4164-8F86-A5E781EF7DA0}" srcOrd="0" destOrd="0" presId="urn:microsoft.com/office/officeart/2005/8/layout/hProcess9"/>
    <dgm:cxn modelId="{73AF2C68-2044-4A05-B321-5A91DF410DEB}" srcId="{40B120C8-EF1A-455A-B6C7-285B5B245134}" destId="{6758CB28-E0ED-468D-A7D7-87A7D86BAC1D}" srcOrd="0" destOrd="0" parTransId="{F0CBE557-84DA-4137-A7A2-B3E4BFC146B5}" sibTransId="{7710AF6E-2287-49AE-A4C9-F29CAFC351D1}"/>
    <dgm:cxn modelId="{01805FCC-F413-4B64-B820-FDD7F1520D05}" type="presParOf" srcId="{0C82AA91-8FF0-4495-81DC-8A8712942D02}" destId="{E966F4E9-C7A1-4078-BEBC-FC08C55B6BBE}" srcOrd="0" destOrd="0" presId="urn:microsoft.com/office/officeart/2005/8/layout/hProcess9"/>
    <dgm:cxn modelId="{F10DE5D1-2FCB-4E30-9177-299AA9BBB0CE}" type="presParOf" srcId="{0C82AA91-8FF0-4495-81DC-8A8712942D02}" destId="{B41BF21B-3797-46B8-AF97-1A7180562A97}" srcOrd="1" destOrd="0" presId="urn:microsoft.com/office/officeart/2005/8/layout/hProcess9"/>
    <dgm:cxn modelId="{BEF801C1-DEF9-4219-9C99-2CB757F5B322}" type="presParOf" srcId="{B41BF21B-3797-46B8-AF97-1A7180562A97}" destId="{A2935225-E43D-4164-8F86-A5E781EF7DA0}" srcOrd="0"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301DBC3F-C105-4B9D-8B37-1F0E768F003B}" type="doc">
      <dgm:prSet loTypeId="urn:microsoft.com/office/officeart/2005/8/layout/target3" loCatId="list" qsTypeId="urn:microsoft.com/office/officeart/2005/8/quickstyle/simple1" qsCatId="simple" csTypeId="urn:microsoft.com/office/officeart/2005/8/colors/accent0_1" csCatId="mainScheme" phldr="1"/>
      <dgm:spPr/>
      <dgm:t>
        <a:bodyPr/>
        <a:lstStyle/>
        <a:p>
          <a:endParaRPr lang="es-ES_tradnl"/>
        </a:p>
      </dgm:t>
    </dgm:pt>
    <dgm:pt modelId="{589501CB-897D-4D9E-9C8D-5568A5B99B46}">
      <dgm:prSet custT="1"/>
      <dgm:spPr/>
      <dgm:t>
        <a:bodyPr/>
        <a:lstStyle/>
        <a:p>
          <a:r>
            <a:rPr lang="es-ES_tradnl" sz="1600" b="1" i="0" dirty="0" smtClean="0">
              <a:solidFill>
                <a:schemeClr val="bg1"/>
              </a:solidFill>
            </a:rPr>
            <a:t>Configuración de la gestión de RSE y definición de ejes de trabajo. </a:t>
          </a:r>
          <a:endParaRPr lang="es-ES_tradnl" sz="1600" b="1" dirty="0">
            <a:solidFill>
              <a:schemeClr val="bg1"/>
            </a:solidFill>
          </a:endParaRPr>
        </a:p>
      </dgm:t>
    </dgm:pt>
    <dgm:pt modelId="{B6FC3319-88B6-433F-970F-5D7D2CB20153}" type="parTrans" cxnId="{2B5C690F-4616-4C2D-A4C2-24B132015359}">
      <dgm:prSet/>
      <dgm:spPr/>
      <dgm:t>
        <a:bodyPr/>
        <a:lstStyle/>
        <a:p>
          <a:endParaRPr lang="es-ES_tradnl"/>
        </a:p>
      </dgm:t>
    </dgm:pt>
    <dgm:pt modelId="{D9A56458-0B86-432B-84E5-62C50C46C52D}" type="sibTrans" cxnId="{2B5C690F-4616-4C2D-A4C2-24B132015359}">
      <dgm:prSet/>
      <dgm:spPr/>
      <dgm:t>
        <a:bodyPr/>
        <a:lstStyle/>
        <a:p>
          <a:endParaRPr lang="es-ES_tradnl"/>
        </a:p>
      </dgm:t>
    </dgm:pt>
    <dgm:pt modelId="{32FEFCFD-9637-42B3-9F1B-4D6D5104C5C6}">
      <dgm:prSet custT="1"/>
      <dgm:spPr/>
      <dgm:t>
        <a:bodyPr/>
        <a:lstStyle/>
        <a:p>
          <a:r>
            <a:rPr lang="es-ES_tradnl" sz="1600" b="1" i="0" dirty="0" smtClean="0">
              <a:solidFill>
                <a:schemeClr val="bg1"/>
              </a:solidFill>
            </a:rPr>
            <a:t>Diseño e implementación de un plan estratégico de RSE. </a:t>
          </a:r>
          <a:endParaRPr lang="es-ES_tradnl" sz="1600" b="1" i="0" dirty="0">
            <a:solidFill>
              <a:schemeClr val="bg1"/>
            </a:solidFill>
          </a:endParaRPr>
        </a:p>
      </dgm:t>
    </dgm:pt>
    <dgm:pt modelId="{4FED8090-19CE-4FFC-B596-CA50C46BFB2E}" type="parTrans" cxnId="{299443C4-4151-41E0-A729-8CF8990FFCCD}">
      <dgm:prSet/>
      <dgm:spPr/>
      <dgm:t>
        <a:bodyPr/>
        <a:lstStyle/>
        <a:p>
          <a:endParaRPr lang="es-ES_tradnl"/>
        </a:p>
      </dgm:t>
    </dgm:pt>
    <dgm:pt modelId="{15E1404A-9F3B-4C11-B770-A3DDF7BF6A04}" type="sibTrans" cxnId="{299443C4-4151-41E0-A729-8CF8990FFCCD}">
      <dgm:prSet/>
      <dgm:spPr/>
      <dgm:t>
        <a:bodyPr/>
        <a:lstStyle/>
        <a:p>
          <a:endParaRPr lang="es-ES_tradnl"/>
        </a:p>
      </dgm:t>
    </dgm:pt>
    <dgm:pt modelId="{81CAACB2-A7EB-4EEF-B76C-F17B4067DACC}">
      <dgm:prSet custT="1"/>
      <dgm:spPr/>
      <dgm:t>
        <a:bodyPr/>
        <a:lstStyle/>
        <a:p>
          <a:r>
            <a:rPr lang="es-ES_tradnl" sz="1600" b="1" i="0" dirty="0" smtClean="0">
              <a:solidFill>
                <a:schemeClr val="bg1"/>
              </a:solidFill>
            </a:rPr>
            <a:t>Construcción de un programa de seguimiento a la gestión de la RSE que considere monitoreo constante y la gestión de resultados.</a:t>
          </a:r>
          <a:endParaRPr lang="es-ES_tradnl" sz="1600" b="1" i="0" dirty="0">
            <a:solidFill>
              <a:schemeClr val="bg1"/>
            </a:solidFill>
          </a:endParaRPr>
        </a:p>
      </dgm:t>
    </dgm:pt>
    <dgm:pt modelId="{24536540-1958-4CE1-A197-B3DE78A7DB8D}" type="parTrans" cxnId="{97AEE231-2A2B-46D5-A86C-23A8CAED2306}">
      <dgm:prSet/>
      <dgm:spPr/>
      <dgm:t>
        <a:bodyPr/>
        <a:lstStyle/>
        <a:p>
          <a:endParaRPr lang="es-ES_tradnl"/>
        </a:p>
      </dgm:t>
    </dgm:pt>
    <dgm:pt modelId="{2C74879F-9C4F-4CCA-AB81-02DC8E382401}" type="sibTrans" cxnId="{97AEE231-2A2B-46D5-A86C-23A8CAED2306}">
      <dgm:prSet/>
      <dgm:spPr/>
      <dgm:t>
        <a:bodyPr/>
        <a:lstStyle/>
        <a:p>
          <a:endParaRPr lang="es-ES_tradnl"/>
        </a:p>
      </dgm:t>
    </dgm:pt>
    <dgm:pt modelId="{A096C9F9-4FED-4F76-AFAE-212FA2294733}">
      <dgm:prSet custT="1"/>
      <dgm:spPr/>
      <dgm:t>
        <a:bodyPr/>
        <a:lstStyle/>
        <a:p>
          <a:r>
            <a:rPr lang="es-ES_tradnl" sz="1600" b="1" i="0" dirty="0" smtClean="0">
              <a:solidFill>
                <a:schemeClr val="bg1"/>
              </a:solidFill>
            </a:rPr>
            <a:t>Evaluación y Auditoria en RSE.</a:t>
          </a:r>
          <a:endParaRPr lang="es-ES_tradnl" sz="1600" b="1" i="0" dirty="0">
            <a:solidFill>
              <a:schemeClr val="bg1"/>
            </a:solidFill>
          </a:endParaRPr>
        </a:p>
      </dgm:t>
    </dgm:pt>
    <dgm:pt modelId="{5260535A-D659-4B00-BB9E-3C855CC4530B}" type="parTrans" cxnId="{29625EEC-944C-454C-834F-48F30E727784}">
      <dgm:prSet/>
      <dgm:spPr/>
      <dgm:t>
        <a:bodyPr/>
        <a:lstStyle/>
        <a:p>
          <a:endParaRPr lang="es-ES_tradnl"/>
        </a:p>
      </dgm:t>
    </dgm:pt>
    <dgm:pt modelId="{819F607A-A09A-44CC-B396-F142C86E28E4}" type="sibTrans" cxnId="{29625EEC-944C-454C-834F-48F30E727784}">
      <dgm:prSet/>
      <dgm:spPr/>
      <dgm:t>
        <a:bodyPr/>
        <a:lstStyle/>
        <a:p>
          <a:endParaRPr lang="es-ES_tradnl"/>
        </a:p>
      </dgm:t>
    </dgm:pt>
    <dgm:pt modelId="{E8CD64F8-CF9B-4EEB-A281-D424F8B6EC06}" type="pres">
      <dgm:prSet presAssocID="{301DBC3F-C105-4B9D-8B37-1F0E768F003B}" presName="Name0" presStyleCnt="0">
        <dgm:presLayoutVars>
          <dgm:chMax val="7"/>
          <dgm:dir/>
          <dgm:animLvl val="lvl"/>
          <dgm:resizeHandles val="exact"/>
        </dgm:presLayoutVars>
      </dgm:prSet>
      <dgm:spPr/>
      <dgm:t>
        <a:bodyPr/>
        <a:lstStyle/>
        <a:p>
          <a:endParaRPr lang="es-ES_tradnl"/>
        </a:p>
      </dgm:t>
    </dgm:pt>
    <dgm:pt modelId="{058FDC16-6FED-419A-85FC-3CD7B9F1DC17}" type="pres">
      <dgm:prSet presAssocID="{589501CB-897D-4D9E-9C8D-5568A5B99B46}" presName="circle1" presStyleLbl="node1" presStyleIdx="0" presStyleCnt="4"/>
      <dgm:spPr/>
    </dgm:pt>
    <dgm:pt modelId="{EFC11754-CA69-4A5C-A1A7-9B40202B078A}" type="pres">
      <dgm:prSet presAssocID="{589501CB-897D-4D9E-9C8D-5568A5B99B46}" presName="space" presStyleCnt="0"/>
      <dgm:spPr/>
    </dgm:pt>
    <dgm:pt modelId="{C3F1F50E-E10D-4D55-8802-46E009B3B71E}" type="pres">
      <dgm:prSet presAssocID="{589501CB-897D-4D9E-9C8D-5568A5B99B46}" presName="rect1" presStyleLbl="alignAcc1" presStyleIdx="0" presStyleCnt="4"/>
      <dgm:spPr/>
      <dgm:t>
        <a:bodyPr/>
        <a:lstStyle/>
        <a:p>
          <a:endParaRPr lang="es-ES_tradnl"/>
        </a:p>
      </dgm:t>
    </dgm:pt>
    <dgm:pt modelId="{A8FBB524-7C49-4DA7-A765-AD1ADE7CD94D}" type="pres">
      <dgm:prSet presAssocID="{32FEFCFD-9637-42B3-9F1B-4D6D5104C5C6}" presName="vertSpace2" presStyleLbl="node1" presStyleIdx="0" presStyleCnt="4"/>
      <dgm:spPr/>
    </dgm:pt>
    <dgm:pt modelId="{CAE67D8E-8900-4E6D-9340-04857B3B83F7}" type="pres">
      <dgm:prSet presAssocID="{32FEFCFD-9637-42B3-9F1B-4D6D5104C5C6}" presName="circle2" presStyleLbl="node1" presStyleIdx="1" presStyleCnt="4"/>
      <dgm:spPr/>
    </dgm:pt>
    <dgm:pt modelId="{D951AF2C-2BBB-49D3-A944-325AA771DD35}" type="pres">
      <dgm:prSet presAssocID="{32FEFCFD-9637-42B3-9F1B-4D6D5104C5C6}" presName="rect2" presStyleLbl="alignAcc1" presStyleIdx="1" presStyleCnt="4"/>
      <dgm:spPr/>
      <dgm:t>
        <a:bodyPr/>
        <a:lstStyle/>
        <a:p>
          <a:endParaRPr lang="es-ES_tradnl"/>
        </a:p>
      </dgm:t>
    </dgm:pt>
    <dgm:pt modelId="{9C3E2E1E-2415-47BE-80B2-42E67BF2A28A}" type="pres">
      <dgm:prSet presAssocID="{81CAACB2-A7EB-4EEF-B76C-F17B4067DACC}" presName="vertSpace3" presStyleLbl="node1" presStyleIdx="1" presStyleCnt="4"/>
      <dgm:spPr/>
    </dgm:pt>
    <dgm:pt modelId="{B3B585CE-49D7-4AB6-A84D-EA9496FE34FB}" type="pres">
      <dgm:prSet presAssocID="{81CAACB2-A7EB-4EEF-B76C-F17B4067DACC}" presName="circle3" presStyleLbl="node1" presStyleIdx="2" presStyleCnt="4"/>
      <dgm:spPr/>
    </dgm:pt>
    <dgm:pt modelId="{404CF96F-E151-4AC3-A111-A70E5DAF374F}" type="pres">
      <dgm:prSet presAssocID="{81CAACB2-A7EB-4EEF-B76C-F17B4067DACC}" presName="rect3" presStyleLbl="alignAcc1" presStyleIdx="2" presStyleCnt="4"/>
      <dgm:spPr/>
      <dgm:t>
        <a:bodyPr/>
        <a:lstStyle/>
        <a:p>
          <a:endParaRPr lang="es-ES_tradnl"/>
        </a:p>
      </dgm:t>
    </dgm:pt>
    <dgm:pt modelId="{8D75D06D-3253-4484-AD7D-17EC9483513A}" type="pres">
      <dgm:prSet presAssocID="{A096C9F9-4FED-4F76-AFAE-212FA2294733}" presName="vertSpace4" presStyleLbl="node1" presStyleIdx="2" presStyleCnt="4"/>
      <dgm:spPr/>
    </dgm:pt>
    <dgm:pt modelId="{23D2D67D-97C2-4889-9DC4-0B2CA4E119D8}" type="pres">
      <dgm:prSet presAssocID="{A096C9F9-4FED-4F76-AFAE-212FA2294733}" presName="circle4" presStyleLbl="node1" presStyleIdx="3" presStyleCnt="4"/>
      <dgm:spPr/>
    </dgm:pt>
    <dgm:pt modelId="{E8CA90C0-466F-46A3-98C1-E43C20C2016C}" type="pres">
      <dgm:prSet presAssocID="{A096C9F9-4FED-4F76-AFAE-212FA2294733}" presName="rect4" presStyleLbl="alignAcc1" presStyleIdx="3" presStyleCnt="4"/>
      <dgm:spPr/>
      <dgm:t>
        <a:bodyPr/>
        <a:lstStyle/>
        <a:p>
          <a:endParaRPr lang="es-ES_tradnl"/>
        </a:p>
      </dgm:t>
    </dgm:pt>
    <dgm:pt modelId="{46741C38-D8CB-477C-B869-7B152583D811}" type="pres">
      <dgm:prSet presAssocID="{589501CB-897D-4D9E-9C8D-5568A5B99B46}" presName="rect1ParTxNoCh" presStyleLbl="alignAcc1" presStyleIdx="3" presStyleCnt="4">
        <dgm:presLayoutVars>
          <dgm:chMax val="1"/>
          <dgm:bulletEnabled val="1"/>
        </dgm:presLayoutVars>
      </dgm:prSet>
      <dgm:spPr/>
      <dgm:t>
        <a:bodyPr/>
        <a:lstStyle/>
        <a:p>
          <a:endParaRPr lang="es-ES_tradnl"/>
        </a:p>
      </dgm:t>
    </dgm:pt>
    <dgm:pt modelId="{9A990799-C182-4C6F-BA86-DFE94C47CBAB}" type="pres">
      <dgm:prSet presAssocID="{32FEFCFD-9637-42B3-9F1B-4D6D5104C5C6}" presName="rect2ParTxNoCh" presStyleLbl="alignAcc1" presStyleIdx="3" presStyleCnt="4">
        <dgm:presLayoutVars>
          <dgm:chMax val="1"/>
          <dgm:bulletEnabled val="1"/>
        </dgm:presLayoutVars>
      </dgm:prSet>
      <dgm:spPr/>
      <dgm:t>
        <a:bodyPr/>
        <a:lstStyle/>
        <a:p>
          <a:endParaRPr lang="es-ES_tradnl"/>
        </a:p>
      </dgm:t>
    </dgm:pt>
    <dgm:pt modelId="{4E3419FF-CF37-4A80-9CAB-5B246CE79BCB}" type="pres">
      <dgm:prSet presAssocID="{81CAACB2-A7EB-4EEF-B76C-F17B4067DACC}" presName="rect3ParTxNoCh" presStyleLbl="alignAcc1" presStyleIdx="3" presStyleCnt="4">
        <dgm:presLayoutVars>
          <dgm:chMax val="1"/>
          <dgm:bulletEnabled val="1"/>
        </dgm:presLayoutVars>
      </dgm:prSet>
      <dgm:spPr/>
      <dgm:t>
        <a:bodyPr/>
        <a:lstStyle/>
        <a:p>
          <a:endParaRPr lang="es-ES_tradnl"/>
        </a:p>
      </dgm:t>
    </dgm:pt>
    <dgm:pt modelId="{793AB2B9-41C7-49E5-B1B9-B572DA18DC25}" type="pres">
      <dgm:prSet presAssocID="{A096C9F9-4FED-4F76-AFAE-212FA2294733}" presName="rect4ParTxNoCh" presStyleLbl="alignAcc1" presStyleIdx="3" presStyleCnt="4">
        <dgm:presLayoutVars>
          <dgm:chMax val="1"/>
          <dgm:bulletEnabled val="1"/>
        </dgm:presLayoutVars>
      </dgm:prSet>
      <dgm:spPr/>
      <dgm:t>
        <a:bodyPr/>
        <a:lstStyle/>
        <a:p>
          <a:endParaRPr lang="es-ES_tradnl"/>
        </a:p>
      </dgm:t>
    </dgm:pt>
  </dgm:ptLst>
  <dgm:cxnLst>
    <dgm:cxn modelId="{2B5C690F-4616-4C2D-A4C2-24B132015359}" srcId="{301DBC3F-C105-4B9D-8B37-1F0E768F003B}" destId="{589501CB-897D-4D9E-9C8D-5568A5B99B46}" srcOrd="0" destOrd="0" parTransId="{B6FC3319-88B6-433F-970F-5D7D2CB20153}" sibTransId="{D9A56458-0B86-432B-84E5-62C50C46C52D}"/>
    <dgm:cxn modelId="{B1A6E435-6AF1-445D-82C0-EE8FF3AB893E}" type="presOf" srcId="{301DBC3F-C105-4B9D-8B37-1F0E768F003B}" destId="{E8CD64F8-CF9B-4EEB-A281-D424F8B6EC06}" srcOrd="0" destOrd="0" presId="urn:microsoft.com/office/officeart/2005/8/layout/target3"/>
    <dgm:cxn modelId="{1B1DA0A8-D8DC-4493-BD7E-9745D1B7166F}" type="presOf" srcId="{81CAACB2-A7EB-4EEF-B76C-F17B4067DACC}" destId="{404CF96F-E151-4AC3-A111-A70E5DAF374F}" srcOrd="0" destOrd="0" presId="urn:microsoft.com/office/officeart/2005/8/layout/target3"/>
    <dgm:cxn modelId="{35CEBFA2-FB3E-4470-95FE-9161B74EABFD}" type="presOf" srcId="{A096C9F9-4FED-4F76-AFAE-212FA2294733}" destId="{E8CA90C0-466F-46A3-98C1-E43C20C2016C}" srcOrd="0" destOrd="0" presId="urn:microsoft.com/office/officeart/2005/8/layout/target3"/>
    <dgm:cxn modelId="{98501D3B-0AE9-48EC-95F3-0E1E92D84961}" type="presOf" srcId="{589501CB-897D-4D9E-9C8D-5568A5B99B46}" destId="{C3F1F50E-E10D-4D55-8802-46E009B3B71E}" srcOrd="0" destOrd="0" presId="urn:microsoft.com/office/officeart/2005/8/layout/target3"/>
    <dgm:cxn modelId="{65E7E690-95BB-4B7C-9683-7E4B1283603E}" type="presOf" srcId="{32FEFCFD-9637-42B3-9F1B-4D6D5104C5C6}" destId="{D951AF2C-2BBB-49D3-A944-325AA771DD35}" srcOrd="0" destOrd="0" presId="urn:microsoft.com/office/officeart/2005/8/layout/target3"/>
    <dgm:cxn modelId="{96CCD70E-F239-4A97-9D6C-0E33CF196693}" type="presOf" srcId="{32FEFCFD-9637-42B3-9F1B-4D6D5104C5C6}" destId="{9A990799-C182-4C6F-BA86-DFE94C47CBAB}" srcOrd="1" destOrd="0" presId="urn:microsoft.com/office/officeart/2005/8/layout/target3"/>
    <dgm:cxn modelId="{299443C4-4151-41E0-A729-8CF8990FFCCD}" srcId="{301DBC3F-C105-4B9D-8B37-1F0E768F003B}" destId="{32FEFCFD-9637-42B3-9F1B-4D6D5104C5C6}" srcOrd="1" destOrd="0" parTransId="{4FED8090-19CE-4FFC-B596-CA50C46BFB2E}" sibTransId="{15E1404A-9F3B-4C11-B770-A3DDF7BF6A04}"/>
    <dgm:cxn modelId="{29625EEC-944C-454C-834F-48F30E727784}" srcId="{301DBC3F-C105-4B9D-8B37-1F0E768F003B}" destId="{A096C9F9-4FED-4F76-AFAE-212FA2294733}" srcOrd="3" destOrd="0" parTransId="{5260535A-D659-4B00-BB9E-3C855CC4530B}" sibTransId="{819F607A-A09A-44CC-B396-F142C86E28E4}"/>
    <dgm:cxn modelId="{C15FB051-0592-475C-A032-0818FCBAEDC8}" type="presOf" srcId="{A096C9F9-4FED-4F76-AFAE-212FA2294733}" destId="{793AB2B9-41C7-49E5-B1B9-B572DA18DC25}" srcOrd="1" destOrd="0" presId="urn:microsoft.com/office/officeart/2005/8/layout/target3"/>
    <dgm:cxn modelId="{97AEE231-2A2B-46D5-A86C-23A8CAED2306}" srcId="{301DBC3F-C105-4B9D-8B37-1F0E768F003B}" destId="{81CAACB2-A7EB-4EEF-B76C-F17B4067DACC}" srcOrd="2" destOrd="0" parTransId="{24536540-1958-4CE1-A197-B3DE78A7DB8D}" sibTransId="{2C74879F-9C4F-4CCA-AB81-02DC8E382401}"/>
    <dgm:cxn modelId="{54E1FC08-A199-4868-B9D3-156551B86B81}" type="presOf" srcId="{81CAACB2-A7EB-4EEF-B76C-F17B4067DACC}" destId="{4E3419FF-CF37-4A80-9CAB-5B246CE79BCB}" srcOrd="1" destOrd="0" presId="urn:microsoft.com/office/officeart/2005/8/layout/target3"/>
    <dgm:cxn modelId="{CED446F7-ABD4-47A8-8004-F91120768AB1}" type="presOf" srcId="{589501CB-897D-4D9E-9C8D-5568A5B99B46}" destId="{46741C38-D8CB-477C-B869-7B152583D811}" srcOrd="1" destOrd="0" presId="urn:microsoft.com/office/officeart/2005/8/layout/target3"/>
    <dgm:cxn modelId="{229E7C1C-7B7B-4B4D-9F89-B8C84A6854E0}" type="presParOf" srcId="{E8CD64F8-CF9B-4EEB-A281-D424F8B6EC06}" destId="{058FDC16-6FED-419A-85FC-3CD7B9F1DC17}" srcOrd="0" destOrd="0" presId="urn:microsoft.com/office/officeart/2005/8/layout/target3"/>
    <dgm:cxn modelId="{65A9412B-B718-4D94-93CD-EDD019223AC2}" type="presParOf" srcId="{E8CD64F8-CF9B-4EEB-A281-D424F8B6EC06}" destId="{EFC11754-CA69-4A5C-A1A7-9B40202B078A}" srcOrd="1" destOrd="0" presId="urn:microsoft.com/office/officeart/2005/8/layout/target3"/>
    <dgm:cxn modelId="{31028756-D1C4-4D13-8256-DE58DD40D687}" type="presParOf" srcId="{E8CD64F8-CF9B-4EEB-A281-D424F8B6EC06}" destId="{C3F1F50E-E10D-4D55-8802-46E009B3B71E}" srcOrd="2" destOrd="0" presId="urn:microsoft.com/office/officeart/2005/8/layout/target3"/>
    <dgm:cxn modelId="{5672CBCC-5ABD-4CD2-A8A0-80D4139F9A93}" type="presParOf" srcId="{E8CD64F8-CF9B-4EEB-A281-D424F8B6EC06}" destId="{A8FBB524-7C49-4DA7-A765-AD1ADE7CD94D}" srcOrd="3" destOrd="0" presId="urn:microsoft.com/office/officeart/2005/8/layout/target3"/>
    <dgm:cxn modelId="{7FC4FC64-FB61-4A70-8C7C-4430D18B9C0D}" type="presParOf" srcId="{E8CD64F8-CF9B-4EEB-A281-D424F8B6EC06}" destId="{CAE67D8E-8900-4E6D-9340-04857B3B83F7}" srcOrd="4" destOrd="0" presId="urn:microsoft.com/office/officeart/2005/8/layout/target3"/>
    <dgm:cxn modelId="{D87E6ABA-07A2-42C7-9A5C-082B5ADF053B}" type="presParOf" srcId="{E8CD64F8-CF9B-4EEB-A281-D424F8B6EC06}" destId="{D951AF2C-2BBB-49D3-A944-325AA771DD35}" srcOrd="5" destOrd="0" presId="urn:microsoft.com/office/officeart/2005/8/layout/target3"/>
    <dgm:cxn modelId="{7DA10934-3517-449B-9297-8711C1328F79}" type="presParOf" srcId="{E8CD64F8-CF9B-4EEB-A281-D424F8B6EC06}" destId="{9C3E2E1E-2415-47BE-80B2-42E67BF2A28A}" srcOrd="6" destOrd="0" presId="urn:microsoft.com/office/officeart/2005/8/layout/target3"/>
    <dgm:cxn modelId="{B11E715E-A65E-4F3F-A056-7C4AC6575506}" type="presParOf" srcId="{E8CD64F8-CF9B-4EEB-A281-D424F8B6EC06}" destId="{B3B585CE-49D7-4AB6-A84D-EA9496FE34FB}" srcOrd="7" destOrd="0" presId="urn:microsoft.com/office/officeart/2005/8/layout/target3"/>
    <dgm:cxn modelId="{735A4687-08D0-4390-A2D3-9CBA2DC5AD40}" type="presParOf" srcId="{E8CD64F8-CF9B-4EEB-A281-D424F8B6EC06}" destId="{404CF96F-E151-4AC3-A111-A70E5DAF374F}" srcOrd="8" destOrd="0" presId="urn:microsoft.com/office/officeart/2005/8/layout/target3"/>
    <dgm:cxn modelId="{7A1C0913-67F3-4AA8-990F-AC53C9C34060}" type="presParOf" srcId="{E8CD64F8-CF9B-4EEB-A281-D424F8B6EC06}" destId="{8D75D06D-3253-4484-AD7D-17EC9483513A}" srcOrd="9" destOrd="0" presId="urn:microsoft.com/office/officeart/2005/8/layout/target3"/>
    <dgm:cxn modelId="{80E0A1ED-44EC-43A1-8599-FC2E3D9D39F0}" type="presParOf" srcId="{E8CD64F8-CF9B-4EEB-A281-D424F8B6EC06}" destId="{23D2D67D-97C2-4889-9DC4-0B2CA4E119D8}" srcOrd="10" destOrd="0" presId="urn:microsoft.com/office/officeart/2005/8/layout/target3"/>
    <dgm:cxn modelId="{225E1B5F-67BD-4B78-8A85-0982E9679E52}" type="presParOf" srcId="{E8CD64F8-CF9B-4EEB-A281-D424F8B6EC06}" destId="{E8CA90C0-466F-46A3-98C1-E43C20C2016C}" srcOrd="11" destOrd="0" presId="urn:microsoft.com/office/officeart/2005/8/layout/target3"/>
    <dgm:cxn modelId="{9C066BD4-FBB7-46D0-BB08-3DF4E7FDD978}" type="presParOf" srcId="{E8CD64F8-CF9B-4EEB-A281-D424F8B6EC06}" destId="{46741C38-D8CB-477C-B869-7B152583D811}" srcOrd="12" destOrd="0" presId="urn:microsoft.com/office/officeart/2005/8/layout/target3"/>
    <dgm:cxn modelId="{EA53B252-31BF-4EEA-A8C3-B8FA68F20D4A}" type="presParOf" srcId="{E8CD64F8-CF9B-4EEB-A281-D424F8B6EC06}" destId="{9A990799-C182-4C6F-BA86-DFE94C47CBAB}" srcOrd="13" destOrd="0" presId="urn:microsoft.com/office/officeart/2005/8/layout/target3"/>
    <dgm:cxn modelId="{DB6EFAFA-AE68-4B3B-897C-2C15EA03445A}" type="presParOf" srcId="{E8CD64F8-CF9B-4EEB-A281-D424F8B6EC06}" destId="{4E3419FF-CF37-4A80-9CAB-5B246CE79BCB}" srcOrd="14" destOrd="0" presId="urn:microsoft.com/office/officeart/2005/8/layout/target3"/>
    <dgm:cxn modelId="{B33DCC2C-7AFA-44B4-8DF9-7F02CCE0E70B}" type="presParOf" srcId="{E8CD64F8-CF9B-4EEB-A281-D424F8B6EC06}" destId="{793AB2B9-41C7-49E5-B1B9-B572DA18DC25}" srcOrd="15"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284B6A30-8420-4243-AAA7-248AA6821C97}" type="doc">
      <dgm:prSet loTypeId="urn:microsoft.com/office/officeart/2005/8/layout/target3" loCatId="list" qsTypeId="urn:microsoft.com/office/officeart/2005/8/quickstyle/simple2" qsCatId="simple" csTypeId="urn:microsoft.com/office/officeart/2005/8/colors/accent0_1" csCatId="mainScheme" phldr="1"/>
      <dgm:spPr/>
      <dgm:t>
        <a:bodyPr/>
        <a:lstStyle/>
        <a:p>
          <a:endParaRPr lang="es-ES_tradnl"/>
        </a:p>
      </dgm:t>
    </dgm:pt>
    <dgm:pt modelId="{FBF28260-13E0-43A4-9520-4D4B50D4AD1C}">
      <dgm:prSet phldrT="[Texto]"/>
      <dgm:spPr/>
      <dgm:t>
        <a:bodyPr/>
        <a:lstStyle/>
        <a:p>
          <a:r>
            <a:rPr lang="es-ES_tradnl" b="1" i="0" dirty="0" smtClean="0">
              <a:solidFill>
                <a:schemeClr val="bg1"/>
              </a:solidFill>
            </a:rPr>
            <a:t>Liderazgo y compromiso por parte de la Dirección de la empresa para respaldar el proyecto.</a:t>
          </a:r>
          <a:endParaRPr lang="es-ES_tradnl" b="1" dirty="0">
            <a:solidFill>
              <a:schemeClr val="bg1"/>
            </a:solidFill>
          </a:endParaRPr>
        </a:p>
      </dgm:t>
    </dgm:pt>
    <dgm:pt modelId="{7C8A96DA-897D-427F-A12F-677DD86EA6A9}" type="parTrans" cxnId="{4CF5844B-1378-446D-901A-4500B916195E}">
      <dgm:prSet/>
      <dgm:spPr/>
      <dgm:t>
        <a:bodyPr/>
        <a:lstStyle/>
        <a:p>
          <a:endParaRPr lang="es-ES_tradnl"/>
        </a:p>
      </dgm:t>
    </dgm:pt>
    <dgm:pt modelId="{279A280D-5AC9-4E24-94C5-48CA7E9629F0}" type="sibTrans" cxnId="{4CF5844B-1378-446D-901A-4500B916195E}">
      <dgm:prSet/>
      <dgm:spPr/>
      <dgm:t>
        <a:bodyPr/>
        <a:lstStyle/>
        <a:p>
          <a:endParaRPr lang="es-ES_tradnl"/>
        </a:p>
      </dgm:t>
    </dgm:pt>
    <dgm:pt modelId="{5CB15786-8E5E-401B-B205-FAFD43341215}">
      <dgm:prSet/>
      <dgm:spPr/>
      <dgm:t>
        <a:bodyPr/>
        <a:lstStyle/>
        <a:p>
          <a:r>
            <a:rPr lang="es-ES_tradnl" b="1" i="0" dirty="0" smtClean="0">
              <a:solidFill>
                <a:schemeClr val="bg1"/>
              </a:solidFill>
            </a:rPr>
            <a:t>Identificación y línea base de sus prácticas y caracterización de la RSE.</a:t>
          </a:r>
          <a:endParaRPr lang="es-ES_tradnl" b="1" i="0" dirty="0">
            <a:solidFill>
              <a:schemeClr val="bg1"/>
            </a:solidFill>
          </a:endParaRPr>
        </a:p>
      </dgm:t>
    </dgm:pt>
    <dgm:pt modelId="{3E216546-22B1-4E24-95F8-0BCB4CCE8E5B}" type="parTrans" cxnId="{FE1DDF82-378D-4034-895A-646473CE17E3}">
      <dgm:prSet/>
      <dgm:spPr/>
      <dgm:t>
        <a:bodyPr/>
        <a:lstStyle/>
        <a:p>
          <a:endParaRPr lang="es-ES_tradnl"/>
        </a:p>
      </dgm:t>
    </dgm:pt>
    <dgm:pt modelId="{47A17454-B1E8-42CA-83FC-AF4FB8C2625A}" type="sibTrans" cxnId="{FE1DDF82-378D-4034-895A-646473CE17E3}">
      <dgm:prSet/>
      <dgm:spPr/>
      <dgm:t>
        <a:bodyPr/>
        <a:lstStyle/>
        <a:p>
          <a:endParaRPr lang="es-ES_tradnl"/>
        </a:p>
      </dgm:t>
    </dgm:pt>
    <dgm:pt modelId="{B1A0978B-00EB-408E-B288-85CA281C5542}">
      <dgm:prSet/>
      <dgm:spPr/>
      <dgm:t>
        <a:bodyPr/>
        <a:lstStyle/>
        <a:p>
          <a:r>
            <a:rPr lang="es-ES_tradnl" b="1" i="0" dirty="0" smtClean="0">
              <a:solidFill>
                <a:schemeClr val="bg1"/>
              </a:solidFill>
            </a:rPr>
            <a:t>Comunicación de las actividades a realizar dentro de la organización y de los avances que se van logrando. </a:t>
          </a:r>
          <a:endParaRPr lang="es-ES_tradnl" b="1" i="0" dirty="0">
            <a:solidFill>
              <a:schemeClr val="bg1"/>
            </a:solidFill>
          </a:endParaRPr>
        </a:p>
      </dgm:t>
    </dgm:pt>
    <dgm:pt modelId="{FCCBFB29-451E-4CF2-BFF6-E6C5E7E0DBB3}" type="parTrans" cxnId="{67E61DBF-75A0-4B84-A82A-2908D425260F}">
      <dgm:prSet/>
      <dgm:spPr/>
      <dgm:t>
        <a:bodyPr/>
        <a:lstStyle/>
        <a:p>
          <a:endParaRPr lang="es-ES_tradnl"/>
        </a:p>
      </dgm:t>
    </dgm:pt>
    <dgm:pt modelId="{5DCEFAC7-13A4-4A7C-87EF-FC7F65DB0D94}" type="sibTrans" cxnId="{67E61DBF-75A0-4B84-A82A-2908D425260F}">
      <dgm:prSet/>
      <dgm:spPr/>
      <dgm:t>
        <a:bodyPr/>
        <a:lstStyle/>
        <a:p>
          <a:endParaRPr lang="es-ES_tradnl"/>
        </a:p>
      </dgm:t>
    </dgm:pt>
    <dgm:pt modelId="{86FC9449-64A8-4D0F-9591-9C4A347F27C9}" type="pres">
      <dgm:prSet presAssocID="{284B6A30-8420-4243-AAA7-248AA6821C97}" presName="Name0" presStyleCnt="0">
        <dgm:presLayoutVars>
          <dgm:chMax val="7"/>
          <dgm:dir/>
          <dgm:animLvl val="lvl"/>
          <dgm:resizeHandles val="exact"/>
        </dgm:presLayoutVars>
      </dgm:prSet>
      <dgm:spPr/>
      <dgm:t>
        <a:bodyPr/>
        <a:lstStyle/>
        <a:p>
          <a:endParaRPr lang="es-ES_tradnl"/>
        </a:p>
      </dgm:t>
    </dgm:pt>
    <dgm:pt modelId="{30EDE798-8086-4E2A-BD86-B228BD216FA7}" type="pres">
      <dgm:prSet presAssocID="{FBF28260-13E0-43A4-9520-4D4B50D4AD1C}" presName="circle1" presStyleLbl="node1" presStyleIdx="0" presStyleCnt="3"/>
      <dgm:spPr/>
    </dgm:pt>
    <dgm:pt modelId="{7C1A7B07-EA29-4478-9CB8-DE1ADDE5D00E}" type="pres">
      <dgm:prSet presAssocID="{FBF28260-13E0-43A4-9520-4D4B50D4AD1C}" presName="space" presStyleCnt="0"/>
      <dgm:spPr/>
    </dgm:pt>
    <dgm:pt modelId="{125B838F-AE90-41B5-9887-FF91BA5B7B7B}" type="pres">
      <dgm:prSet presAssocID="{FBF28260-13E0-43A4-9520-4D4B50D4AD1C}" presName="rect1" presStyleLbl="alignAcc1" presStyleIdx="0" presStyleCnt="3"/>
      <dgm:spPr/>
      <dgm:t>
        <a:bodyPr/>
        <a:lstStyle/>
        <a:p>
          <a:endParaRPr lang="es-ES_tradnl"/>
        </a:p>
      </dgm:t>
    </dgm:pt>
    <dgm:pt modelId="{24A4A424-00D6-48B9-B16E-4ECE59E950B3}" type="pres">
      <dgm:prSet presAssocID="{5CB15786-8E5E-401B-B205-FAFD43341215}" presName="vertSpace2" presStyleLbl="node1" presStyleIdx="0" presStyleCnt="3"/>
      <dgm:spPr/>
    </dgm:pt>
    <dgm:pt modelId="{35508480-3E91-484C-9C21-326990552081}" type="pres">
      <dgm:prSet presAssocID="{5CB15786-8E5E-401B-B205-FAFD43341215}" presName="circle2" presStyleLbl="node1" presStyleIdx="1" presStyleCnt="3"/>
      <dgm:spPr/>
    </dgm:pt>
    <dgm:pt modelId="{97C87521-C97B-4200-BE54-EF5B63337C62}" type="pres">
      <dgm:prSet presAssocID="{5CB15786-8E5E-401B-B205-FAFD43341215}" presName="rect2" presStyleLbl="alignAcc1" presStyleIdx="1" presStyleCnt="3"/>
      <dgm:spPr/>
      <dgm:t>
        <a:bodyPr/>
        <a:lstStyle/>
        <a:p>
          <a:endParaRPr lang="es-ES_tradnl"/>
        </a:p>
      </dgm:t>
    </dgm:pt>
    <dgm:pt modelId="{2ABEC16A-8C4D-427A-AB64-D4C15BCAAFCB}" type="pres">
      <dgm:prSet presAssocID="{B1A0978B-00EB-408E-B288-85CA281C5542}" presName="vertSpace3" presStyleLbl="node1" presStyleIdx="1" presStyleCnt="3"/>
      <dgm:spPr/>
    </dgm:pt>
    <dgm:pt modelId="{359D2888-1F4C-4E1F-8CF7-26B2EED1EC11}" type="pres">
      <dgm:prSet presAssocID="{B1A0978B-00EB-408E-B288-85CA281C5542}" presName="circle3" presStyleLbl="node1" presStyleIdx="2" presStyleCnt="3"/>
      <dgm:spPr/>
    </dgm:pt>
    <dgm:pt modelId="{83ACAF16-0293-41AF-924F-45BB4EC7AA00}" type="pres">
      <dgm:prSet presAssocID="{B1A0978B-00EB-408E-B288-85CA281C5542}" presName="rect3" presStyleLbl="alignAcc1" presStyleIdx="2" presStyleCnt="3"/>
      <dgm:spPr/>
      <dgm:t>
        <a:bodyPr/>
        <a:lstStyle/>
        <a:p>
          <a:endParaRPr lang="es-ES_tradnl"/>
        </a:p>
      </dgm:t>
    </dgm:pt>
    <dgm:pt modelId="{FD6C8A97-7AA9-4FF0-AC3F-49F2E4A40096}" type="pres">
      <dgm:prSet presAssocID="{FBF28260-13E0-43A4-9520-4D4B50D4AD1C}" presName="rect1ParTxNoCh" presStyleLbl="alignAcc1" presStyleIdx="2" presStyleCnt="3">
        <dgm:presLayoutVars>
          <dgm:chMax val="1"/>
          <dgm:bulletEnabled val="1"/>
        </dgm:presLayoutVars>
      </dgm:prSet>
      <dgm:spPr/>
      <dgm:t>
        <a:bodyPr/>
        <a:lstStyle/>
        <a:p>
          <a:endParaRPr lang="es-ES_tradnl"/>
        </a:p>
      </dgm:t>
    </dgm:pt>
    <dgm:pt modelId="{99551EE3-E7E1-4BFE-82A6-2E664934E7BE}" type="pres">
      <dgm:prSet presAssocID="{5CB15786-8E5E-401B-B205-FAFD43341215}" presName="rect2ParTxNoCh" presStyleLbl="alignAcc1" presStyleIdx="2" presStyleCnt="3">
        <dgm:presLayoutVars>
          <dgm:chMax val="1"/>
          <dgm:bulletEnabled val="1"/>
        </dgm:presLayoutVars>
      </dgm:prSet>
      <dgm:spPr/>
      <dgm:t>
        <a:bodyPr/>
        <a:lstStyle/>
        <a:p>
          <a:endParaRPr lang="es-ES_tradnl"/>
        </a:p>
      </dgm:t>
    </dgm:pt>
    <dgm:pt modelId="{83E11051-0FED-4B4F-9FAB-99103C560132}" type="pres">
      <dgm:prSet presAssocID="{B1A0978B-00EB-408E-B288-85CA281C5542}" presName="rect3ParTxNoCh" presStyleLbl="alignAcc1" presStyleIdx="2" presStyleCnt="3">
        <dgm:presLayoutVars>
          <dgm:chMax val="1"/>
          <dgm:bulletEnabled val="1"/>
        </dgm:presLayoutVars>
      </dgm:prSet>
      <dgm:spPr/>
      <dgm:t>
        <a:bodyPr/>
        <a:lstStyle/>
        <a:p>
          <a:endParaRPr lang="es-ES_tradnl"/>
        </a:p>
      </dgm:t>
    </dgm:pt>
  </dgm:ptLst>
  <dgm:cxnLst>
    <dgm:cxn modelId="{FE1DDF82-378D-4034-895A-646473CE17E3}" srcId="{284B6A30-8420-4243-AAA7-248AA6821C97}" destId="{5CB15786-8E5E-401B-B205-FAFD43341215}" srcOrd="1" destOrd="0" parTransId="{3E216546-22B1-4E24-95F8-0BCB4CCE8E5B}" sibTransId="{47A17454-B1E8-42CA-83FC-AF4FB8C2625A}"/>
    <dgm:cxn modelId="{4BC63760-4FB9-40CA-807C-A5220F5EE528}" type="presOf" srcId="{B1A0978B-00EB-408E-B288-85CA281C5542}" destId="{83ACAF16-0293-41AF-924F-45BB4EC7AA00}" srcOrd="0" destOrd="0" presId="urn:microsoft.com/office/officeart/2005/8/layout/target3"/>
    <dgm:cxn modelId="{D0F2102F-8E7F-4002-9D4D-4DF019F9A2DC}" type="presOf" srcId="{5CB15786-8E5E-401B-B205-FAFD43341215}" destId="{99551EE3-E7E1-4BFE-82A6-2E664934E7BE}" srcOrd="1" destOrd="0" presId="urn:microsoft.com/office/officeart/2005/8/layout/target3"/>
    <dgm:cxn modelId="{4CF5844B-1378-446D-901A-4500B916195E}" srcId="{284B6A30-8420-4243-AAA7-248AA6821C97}" destId="{FBF28260-13E0-43A4-9520-4D4B50D4AD1C}" srcOrd="0" destOrd="0" parTransId="{7C8A96DA-897D-427F-A12F-677DD86EA6A9}" sibTransId="{279A280D-5AC9-4E24-94C5-48CA7E9629F0}"/>
    <dgm:cxn modelId="{67E61DBF-75A0-4B84-A82A-2908D425260F}" srcId="{284B6A30-8420-4243-AAA7-248AA6821C97}" destId="{B1A0978B-00EB-408E-B288-85CA281C5542}" srcOrd="2" destOrd="0" parTransId="{FCCBFB29-451E-4CF2-BFF6-E6C5E7E0DBB3}" sibTransId="{5DCEFAC7-13A4-4A7C-87EF-FC7F65DB0D94}"/>
    <dgm:cxn modelId="{92F330DF-9FDE-4B16-A1F1-923CF7B08335}" type="presOf" srcId="{FBF28260-13E0-43A4-9520-4D4B50D4AD1C}" destId="{125B838F-AE90-41B5-9887-FF91BA5B7B7B}" srcOrd="0" destOrd="0" presId="urn:microsoft.com/office/officeart/2005/8/layout/target3"/>
    <dgm:cxn modelId="{27309C6E-6261-4390-A69E-C839511F7595}" type="presOf" srcId="{FBF28260-13E0-43A4-9520-4D4B50D4AD1C}" destId="{FD6C8A97-7AA9-4FF0-AC3F-49F2E4A40096}" srcOrd="1" destOrd="0" presId="urn:microsoft.com/office/officeart/2005/8/layout/target3"/>
    <dgm:cxn modelId="{A2B5D5FD-1DAB-48D1-8A84-20599072C0C8}" type="presOf" srcId="{B1A0978B-00EB-408E-B288-85CA281C5542}" destId="{83E11051-0FED-4B4F-9FAB-99103C560132}" srcOrd="1" destOrd="0" presId="urn:microsoft.com/office/officeart/2005/8/layout/target3"/>
    <dgm:cxn modelId="{F9B0AA74-D9AE-459D-A458-158866D04B9A}" type="presOf" srcId="{284B6A30-8420-4243-AAA7-248AA6821C97}" destId="{86FC9449-64A8-4D0F-9591-9C4A347F27C9}" srcOrd="0" destOrd="0" presId="urn:microsoft.com/office/officeart/2005/8/layout/target3"/>
    <dgm:cxn modelId="{C6F19997-E177-4A3E-A95F-605DE3867BC4}" type="presOf" srcId="{5CB15786-8E5E-401B-B205-FAFD43341215}" destId="{97C87521-C97B-4200-BE54-EF5B63337C62}" srcOrd="0" destOrd="0" presId="urn:microsoft.com/office/officeart/2005/8/layout/target3"/>
    <dgm:cxn modelId="{E23EB88B-4CC7-4650-B243-2CE6F1679568}" type="presParOf" srcId="{86FC9449-64A8-4D0F-9591-9C4A347F27C9}" destId="{30EDE798-8086-4E2A-BD86-B228BD216FA7}" srcOrd="0" destOrd="0" presId="urn:microsoft.com/office/officeart/2005/8/layout/target3"/>
    <dgm:cxn modelId="{2C6E4E16-504A-4795-884F-42DE2ABE3EAB}" type="presParOf" srcId="{86FC9449-64A8-4D0F-9591-9C4A347F27C9}" destId="{7C1A7B07-EA29-4478-9CB8-DE1ADDE5D00E}" srcOrd="1" destOrd="0" presId="urn:microsoft.com/office/officeart/2005/8/layout/target3"/>
    <dgm:cxn modelId="{4C5BFC76-CFB1-4FE5-B91C-087EC1715FF6}" type="presParOf" srcId="{86FC9449-64A8-4D0F-9591-9C4A347F27C9}" destId="{125B838F-AE90-41B5-9887-FF91BA5B7B7B}" srcOrd="2" destOrd="0" presId="urn:microsoft.com/office/officeart/2005/8/layout/target3"/>
    <dgm:cxn modelId="{08BEFB44-F069-4B20-9915-0B53F67C703D}" type="presParOf" srcId="{86FC9449-64A8-4D0F-9591-9C4A347F27C9}" destId="{24A4A424-00D6-48B9-B16E-4ECE59E950B3}" srcOrd="3" destOrd="0" presId="urn:microsoft.com/office/officeart/2005/8/layout/target3"/>
    <dgm:cxn modelId="{81C9CDB6-6E45-448F-B18D-E5A31F9E1233}" type="presParOf" srcId="{86FC9449-64A8-4D0F-9591-9C4A347F27C9}" destId="{35508480-3E91-484C-9C21-326990552081}" srcOrd="4" destOrd="0" presId="urn:microsoft.com/office/officeart/2005/8/layout/target3"/>
    <dgm:cxn modelId="{30CDE2AD-965E-4F4F-8843-32018809FD36}" type="presParOf" srcId="{86FC9449-64A8-4D0F-9591-9C4A347F27C9}" destId="{97C87521-C97B-4200-BE54-EF5B63337C62}" srcOrd="5" destOrd="0" presId="urn:microsoft.com/office/officeart/2005/8/layout/target3"/>
    <dgm:cxn modelId="{EBF9E463-F5DD-42C5-80A6-2D6C105691CB}" type="presParOf" srcId="{86FC9449-64A8-4D0F-9591-9C4A347F27C9}" destId="{2ABEC16A-8C4D-427A-AB64-D4C15BCAAFCB}" srcOrd="6" destOrd="0" presId="urn:microsoft.com/office/officeart/2005/8/layout/target3"/>
    <dgm:cxn modelId="{8BC1E06C-183F-4875-AEB5-1AD3393CEF9A}" type="presParOf" srcId="{86FC9449-64A8-4D0F-9591-9C4A347F27C9}" destId="{359D2888-1F4C-4E1F-8CF7-26B2EED1EC11}" srcOrd="7" destOrd="0" presId="urn:microsoft.com/office/officeart/2005/8/layout/target3"/>
    <dgm:cxn modelId="{BF707775-E894-40F4-8383-F7713E6DA2DE}" type="presParOf" srcId="{86FC9449-64A8-4D0F-9591-9C4A347F27C9}" destId="{83ACAF16-0293-41AF-924F-45BB4EC7AA00}" srcOrd="8" destOrd="0" presId="urn:microsoft.com/office/officeart/2005/8/layout/target3"/>
    <dgm:cxn modelId="{487B3DA6-45BE-44C7-A7F7-BBDA64371E64}" type="presParOf" srcId="{86FC9449-64A8-4D0F-9591-9C4A347F27C9}" destId="{FD6C8A97-7AA9-4FF0-AC3F-49F2E4A40096}" srcOrd="9" destOrd="0" presId="urn:microsoft.com/office/officeart/2005/8/layout/target3"/>
    <dgm:cxn modelId="{DE859DC0-98AD-4689-B7D5-3820129F5E67}" type="presParOf" srcId="{86FC9449-64A8-4D0F-9591-9C4A347F27C9}" destId="{99551EE3-E7E1-4BFE-82A6-2E664934E7BE}" srcOrd="10" destOrd="0" presId="urn:microsoft.com/office/officeart/2005/8/layout/target3"/>
    <dgm:cxn modelId="{0032DF35-8274-44E6-9BAD-A2C76E45E7E9}" type="presParOf" srcId="{86FC9449-64A8-4D0F-9591-9C4A347F27C9}" destId="{83E11051-0FED-4B4F-9FAB-99103C560132}" srcOrd="11" destOrd="0" presId="urn:microsoft.com/office/officeart/2005/8/layout/target3"/>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B2F4F2E4-A3F9-4E53-BA20-C5721E74026A}" type="doc">
      <dgm:prSet loTypeId="urn:microsoft.com/office/officeart/2005/8/layout/hList3" loCatId="list" qsTypeId="urn:microsoft.com/office/officeart/2005/8/quickstyle/simple2" qsCatId="simple" csTypeId="urn:microsoft.com/office/officeart/2005/8/colors/accent0_1" csCatId="mainScheme" phldr="1"/>
      <dgm:spPr/>
      <dgm:t>
        <a:bodyPr/>
        <a:lstStyle/>
        <a:p>
          <a:endParaRPr lang="es-ES_tradnl"/>
        </a:p>
      </dgm:t>
    </dgm:pt>
    <dgm:pt modelId="{3DE5AF92-253D-4BAF-ACA4-95F1F907535A}">
      <dgm:prSet phldrT="[Texto]" custT="1">
        <dgm:style>
          <a:lnRef idx="3">
            <a:schemeClr val="lt1"/>
          </a:lnRef>
          <a:fillRef idx="1">
            <a:schemeClr val="dk1"/>
          </a:fillRef>
          <a:effectRef idx="1">
            <a:schemeClr val="dk1"/>
          </a:effectRef>
          <a:fontRef idx="minor">
            <a:schemeClr val="lt1"/>
          </a:fontRef>
        </dgm:style>
      </dgm:prSet>
      <dgm:spPr/>
      <dgm:t>
        <a:bodyPr/>
        <a:lstStyle/>
        <a:p>
          <a:r>
            <a:rPr lang="es-ES_tradnl" sz="3600" b="1" i="0" dirty="0" smtClean="0">
              <a:latin typeface="Forte" pitchFamily="66" charset="0"/>
            </a:rPr>
            <a:t>CADENA DE VALOR SOSTENIBLE</a:t>
          </a:r>
          <a:endParaRPr lang="es-ES_tradnl" sz="3600" b="1" dirty="0">
            <a:latin typeface="Forte" pitchFamily="66" charset="0"/>
          </a:endParaRPr>
        </a:p>
      </dgm:t>
    </dgm:pt>
    <dgm:pt modelId="{9DE119E3-DCDA-4FA8-A2A8-8E45596F7B1E}" type="parTrans" cxnId="{90447C34-02B7-44F1-8921-F1CAB11636D7}">
      <dgm:prSet/>
      <dgm:spPr/>
      <dgm:t>
        <a:bodyPr/>
        <a:lstStyle/>
        <a:p>
          <a:endParaRPr lang="es-ES_tradnl"/>
        </a:p>
      </dgm:t>
    </dgm:pt>
    <dgm:pt modelId="{212E0A65-7903-483A-92BD-027BF66D5DE9}" type="sibTrans" cxnId="{90447C34-02B7-44F1-8921-F1CAB11636D7}">
      <dgm:prSet/>
      <dgm:spPr/>
      <dgm:t>
        <a:bodyPr/>
        <a:lstStyle/>
        <a:p>
          <a:endParaRPr lang="es-ES_tradnl"/>
        </a:p>
      </dgm:t>
    </dgm:pt>
    <dgm:pt modelId="{DF4F4EBC-EFC6-4935-A262-B0B8530A3BA4}">
      <dgm:prSet phldrT="[Texto]"/>
      <dgm:spPr/>
      <dgm:t>
        <a:bodyPr/>
        <a:lstStyle/>
        <a:p>
          <a:r>
            <a:rPr lang="es-ES_tradnl" b="1" dirty="0" smtClean="0"/>
            <a:t>DE ACUERDO A MICHAEL PORTER LA CADENA DE VALOR ES LA FORMA COMO SE ORGANIZAN E INTERRELACIONAN LA ACTIVIDADES DE UNA EMPRESA PARA LA CREACIÓN DE VALOR, ES DECIR PARA LA PRODUCCIÓN DE LOS BIENES Y SERVICIOS QUE OFRECE. EL OBJETIVO DE ESTAS ACTIVIDADES ENCADENADAS ES CREAR VALOR DE MANERA QUE ÉSTE SUPERE LOS COSTOS DE PROVEER LOS BIENES O SERVICIOS GENERANDO UN MARGEN.</a:t>
          </a:r>
          <a:endParaRPr lang="es-ES_tradnl" b="1" dirty="0"/>
        </a:p>
      </dgm:t>
    </dgm:pt>
    <dgm:pt modelId="{BD286528-7624-46C3-A512-D4FC034CEDDF}" type="sibTrans" cxnId="{F0984769-E2E6-4BE7-8F55-DC1D8A9F7F40}">
      <dgm:prSet/>
      <dgm:spPr/>
      <dgm:t>
        <a:bodyPr/>
        <a:lstStyle/>
        <a:p>
          <a:endParaRPr lang="es-ES_tradnl"/>
        </a:p>
      </dgm:t>
    </dgm:pt>
    <dgm:pt modelId="{BB68D73D-6153-45AA-911C-EC880BE62932}" type="parTrans" cxnId="{F0984769-E2E6-4BE7-8F55-DC1D8A9F7F40}">
      <dgm:prSet/>
      <dgm:spPr/>
      <dgm:t>
        <a:bodyPr/>
        <a:lstStyle/>
        <a:p>
          <a:endParaRPr lang="es-ES_tradnl"/>
        </a:p>
      </dgm:t>
    </dgm:pt>
    <dgm:pt modelId="{BBA45B01-4372-4334-AE4A-44A567D649C8}">
      <dgm:prSet/>
      <dgm:spPr/>
      <dgm:t>
        <a:bodyPr/>
        <a:lstStyle/>
        <a:p>
          <a:r>
            <a:rPr lang="es-ES_tradnl" b="1" dirty="0" smtClean="0"/>
            <a:t>LA GESTIÓN DE UNA CADENA DE VALOR SOSTENIBLE EMPIEZA POR LA ELECCIÓN DE PROVEEDORES Y CLIENTES QUE INTEGREN CRITERIOS DE RESPONSABILIDAD SOCIAL EMPRESARIAL (RSE), ASPECTOS LABORALES Y ÉTICOS, SEGURIDAD Y SALUD, Y MEDIO AMBIENTE. ESTA GESTIÓN TAMBIÉN INCLUYE, LA GENERACIÓN DE PLANES DE ACCIÓN CONJUNTOS PARA MEJORAR EN ESTOS ASPECTOS EN TODA LA CADENA. </a:t>
          </a:r>
          <a:endParaRPr lang="es-ES_tradnl" b="1" dirty="0"/>
        </a:p>
      </dgm:t>
    </dgm:pt>
    <dgm:pt modelId="{D432A5DD-232B-4126-9881-9236FA2C892C}" type="parTrans" cxnId="{51FF3498-791E-4AD7-B8F9-6FAEE0404EB2}">
      <dgm:prSet/>
      <dgm:spPr/>
      <dgm:t>
        <a:bodyPr/>
        <a:lstStyle/>
        <a:p>
          <a:endParaRPr lang="es-ES_tradnl"/>
        </a:p>
      </dgm:t>
    </dgm:pt>
    <dgm:pt modelId="{CC0718BF-2192-42BB-9CF5-13623117E087}" type="sibTrans" cxnId="{51FF3498-791E-4AD7-B8F9-6FAEE0404EB2}">
      <dgm:prSet/>
      <dgm:spPr/>
      <dgm:t>
        <a:bodyPr/>
        <a:lstStyle/>
        <a:p>
          <a:endParaRPr lang="es-ES_tradnl"/>
        </a:p>
      </dgm:t>
    </dgm:pt>
    <dgm:pt modelId="{881D48A3-BE8A-4718-99EE-EB3B57FDFBE5}" type="pres">
      <dgm:prSet presAssocID="{B2F4F2E4-A3F9-4E53-BA20-C5721E74026A}" presName="composite" presStyleCnt="0">
        <dgm:presLayoutVars>
          <dgm:chMax val="1"/>
          <dgm:dir/>
          <dgm:resizeHandles val="exact"/>
        </dgm:presLayoutVars>
      </dgm:prSet>
      <dgm:spPr/>
      <dgm:t>
        <a:bodyPr/>
        <a:lstStyle/>
        <a:p>
          <a:endParaRPr lang="es-ES_tradnl"/>
        </a:p>
      </dgm:t>
    </dgm:pt>
    <dgm:pt modelId="{A5EEC8D4-17E0-4689-8C0B-4E9810519763}" type="pres">
      <dgm:prSet presAssocID="{3DE5AF92-253D-4BAF-ACA4-95F1F907535A}" presName="roof" presStyleLbl="dkBgShp" presStyleIdx="0" presStyleCnt="2"/>
      <dgm:spPr/>
      <dgm:t>
        <a:bodyPr/>
        <a:lstStyle/>
        <a:p>
          <a:endParaRPr lang="es-ES_tradnl"/>
        </a:p>
      </dgm:t>
    </dgm:pt>
    <dgm:pt modelId="{A48246C6-896D-4604-B811-4E8AF46F7DC7}" type="pres">
      <dgm:prSet presAssocID="{3DE5AF92-253D-4BAF-ACA4-95F1F907535A}" presName="pillars" presStyleCnt="0"/>
      <dgm:spPr/>
    </dgm:pt>
    <dgm:pt modelId="{1BFD17D3-9BC9-45F0-BEA2-2FEC1AE99D9A}" type="pres">
      <dgm:prSet presAssocID="{3DE5AF92-253D-4BAF-ACA4-95F1F907535A}" presName="pillar1" presStyleLbl="node1" presStyleIdx="0" presStyleCnt="2">
        <dgm:presLayoutVars>
          <dgm:bulletEnabled val="1"/>
        </dgm:presLayoutVars>
      </dgm:prSet>
      <dgm:spPr/>
      <dgm:t>
        <a:bodyPr/>
        <a:lstStyle/>
        <a:p>
          <a:endParaRPr lang="es-ES_tradnl"/>
        </a:p>
      </dgm:t>
    </dgm:pt>
    <dgm:pt modelId="{898A072C-BDD2-48E1-AC4F-8706D062A807}" type="pres">
      <dgm:prSet presAssocID="{BBA45B01-4372-4334-AE4A-44A567D649C8}" presName="pillarX" presStyleLbl="node1" presStyleIdx="1" presStyleCnt="2">
        <dgm:presLayoutVars>
          <dgm:bulletEnabled val="1"/>
        </dgm:presLayoutVars>
      </dgm:prSet>
      <dgm:spPr/>
      <dgm:t>
        <a:bodyPr/>
        <a:lstStyle/>
        <a:p>
          <a:endParaRPr lang="es-ES_tradnl"/>
        </a:p>
      </dgm:t>
    </dgm:pt>
    <dgm:pt modelId="{1C52F2D2-89C7-4464-8857-E4E7AA74F91A}" type="pres">
      <dgm:prSet presAssocID="{3DE5AF92-253D-4BAF-ACA4-95F1F907535A}" presName="base" presStyleLbl="dkBgShp" presStyleIdx="1" presStyleCnt="2"/>
      <dgm:spPr/>
    </dgm:pt>
  </dgm:ptLst>
  <dgm:cxnLst>
    <dgm:cxn modelId="{3AAB0C4E-8C2A-4B8D-ABF7-825888D180B5}" type="presOf" srcId="{B2F4F2E4-A3F9-4E53-BA20-C5721E74026A}" destId="{881D48A3-BE8A-4718-99EE-EB3B57FDFBE5}" srcOrd="0" destOrd="0" presId="urn:microsoft.com/office/officeart/2005/8/layout/hList3"/>
    <dgm:cxn modelId="{7E8E4E7A-9D75-48BE-9523-ADE65DE0CFFD}" type="presOf" srcId="{3DE5AF92-253D-4BAF-ACA4-95F1F907535A}" destId="{A5EEC8D4-17E0-4689-8C0B-4E9810519763}" srcOrd="0" destOrd="0" presId="urn:microsoft.com/office/officeart/2005/8/layout/hList3"/>
    <dgm:cxn modelId="{90447C34-02B7-44F1-8921-F1CAB11636D7}" srcId="{B2F4F2E4-A3F9-4E53-BA20-C5721E74026A}" destId="{3DE5AF92-253D-4BAF-ACA4-95F1F907535A}" srcOrd="0" destOrd="0" parTransId="{9DE119E3-DCDA-4FA8-A2A8-8E45596F7B1E}" sibTransId="{212E0A65-7903-483A-92BD-027BF66D5DE9}"/>
    <dgm:cxn modelId="{E45BB89D-2B2B-4B63-85A8-B0C095B3D6F8}" type="presOf" srcId="{DF4F4EBC-EFC6-4935-A262-B0B8530A3BA4}" destId="{1BFD17D3-9BC9-45F0-BEA2-2FEC1AE99D9A}" srcOrd="0" destOrd="0" presId="urn:microsoft.com/office/officeart/2005/8/layout/hList3"/>
    <dgm:cxn modelId="{E1106C64-46F9-439B-973B-CD0BC2E90F28}" type="presOf" srcId="{BBA45B01-4372-4334-AE4A-44A567D649C8}" destId="{898A072C-BDD2-48E1-AC4F-8706D062A807}" srcOrd="0" destOrd="0" presId="urn:microsoft.com/office/officeart/2005/8/layout/hList3"/>
    <dgm:cxn modelId="{F0984769-E2E6-4BE7-8F55-DC1D8A9F7F40}" srcId="{3DE5AF92-253D-4BAF-ACA4-95F1F907535A}" destId="{DF4F4EBC-EFC6-4935-A262-B0B8530A3BA4}" srcOrd="0" destOrd="0" parTransId="{BB68D73D-6153-45AA-911C-EC880BE62932}" sibTransId="{BD286528-7624-46C3-A512-D4FC034CEDDF}"/>
    <dgm:cxn modelId="{51FF3498-791E-4AD7-B8F9-6FAEE0404EB2}" srcId="{3DE5AF92-253D-4BAF-ACA4-95F1F907535A}" destId="{BBA45B01-4372-4334-AE4A-44A567D649C8}" srcOrd="1" destOrd="0" parTransId="{D432A5DD-232B-4126-9881-9236FA2C892C}" sibTransId="{CC0718BF-2192-42BB-9CF5-13623117E087}"/>
    <dgm:cxn modelId="{07DFD5FE-02D9-44DF-BE93-BCF22D6640F5}" type="presParOf" srcId="{881D48A3-BE8A-4718-99EE-EB3B57FDFBE5}" destId="{A5EEC8D4-17E0-4689-8C0B-4E9810519763}" srcOrd="0" destOrd="0" presId="urn:microsoft.com/office/officeart/2005/8/layout/hList3"/>
    <dgm:cxn modelId="{6E57D3CD-944A-4C0D-A5C5-F16AB43888F2}" type="presParOf" srcId="{881D48A3-BE8A-4718-99EE-EB3B57FDFBE5}" destId="{A48246C6-896D-4604-B811-4E8AF46F7DC7}" srcOrd="1" destOrd="0" presId="urn:microsoft.com/office/officeart/2005/8/layout/hList3"/>
    <dgm:cxn modelId="{60D67A33-7648-478D-A186-1849311790D7}" type="presParOf" srcId="{A48246C6-896D-4604-B811-4E8AF46F7DC7}" destId="{1BFD17D3-9BC9-45F0-BEA2-2FEC1AE99D9A}" srcOrd="0" destOrd="0" presId="urn:microsoft.com/office/officeart/2005/8/layout/hList3"/>
    <dgm:cxn modelId="{F35183A1-2FCB-455E-A55A-DEF3C1B182FA}" type="presParOf" srcId="{A48246C6-896D-4604-B811-4E8AF46F7DC7}" destId="{898A072C-BDD2-48E1-AC4F-8706D062A807}" srcOrd="1" destOrd="0" presId="urn:microsoft.com/office/officeart/2005/8/layout/hList3"/>
    <dgm:cxn modelId="{98E19ECE-99E5-488E-AA1B-F330686B490A}" type="presParOf" srcId="{881D48A3-BE8A-4718-99EE-EB3B57FDFBE5}" destId="{1C52F2D2-89C7-4464-8857-E4E7AA74F91A}"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9CC9531A-D8DC-4A17-A436-028CCA691870}" type="doc">
      <dgm:prSet loTypeId="urn:microsoft.com/office/officeart/2005/8/layout/hierarchy4" loCatId="list" qsTypeId="urn:microsoft.com/office/officeart/2005/8/quickstyle/simple2" qsCatId="simple" csTypeId="urn:microsoft.com/office/officeart/2005/8/colors/accent1_1" csCatId="accent1" phldr="1"/>
      <dgm:spPr/>
      <dgm:t>
        <a:bodyPr/>
        <a:lstStyle/>
        <a:p>
          <a:endParaRPr lang="es-ES_tradnl"/>
        </a:p>
      </dgm:t>
    </dgm:pt>
    <dgm:pt modelId="{CDFCB83D-3B90-4A59-AB9E-B05F75218024}">
      <dgm:prSet custT="1"/>
      <dgm:spPr/>
      <dgm:t>
        <a:bodyPr/>
        <a:lstStyle/>
        <a:p>
          <a:r>
            <a:rPr lang="es-ES_tradnl" sz="1400" b="1" dirty="0" smtClean="0"/>
            <a:t>LOS EMPRESARIOS EN GENERAL TIENEN UNA OBLIGACIÓN INDELEGABLE EN EL DESARROLLO DE SUS ACTIVIDADES, POR LO QUE DEBEN ASUMIR EL COMPROMISO NORMATIVO DISPUESTO POR LOS ENTES TERRITORIALES Y NACIONALES</a:t>
          </a:r>
          <a:endParaRPr lang="es-ES_tradnl" sz="1400" b="1" dirty="0"/>
        </a:p>
      </dgm:t>
    </dgm:pt>
    <dgm:pt modelId="{1E748C3B-24A5-429E-AF29-6A893218B449}" type="parTrans" cxnId="{3F732626-B4AA-473A-B437-D3E10FD923C9}">
      <dgm:prSet/>
      <dgm:spPr/>
      <dgm:t>
        <a:bodyPr/>
        <a:lstStyle/>
        <a:p>
          <a:endParaRPr lang="es-ES_tradnl"/>
        </a:p>
      </dgm:t>
    </dgm:pt>
    <dgm:pt modelId="{38A54DE3-1FB9-443C-ADBF-F98AC0BA5AAD}" type="sibTrans" cxnId="{3F732626-B4AA-473A-B437-D3E10FD923C9}">
      <dgm:prSet/>
      <dgm:spPr/>
      <dgm:t>
        <a:bodyPr/>
        <a:lstStyle/>
        <a:p>
          <a:endParaRPr lang="es-ES_tradnl"/>
        </a:p>
      </dgm:t>
    </dgm:pt>
    <dgm:pt modelId="{A238C20E-5BA5-4393-A30A-5ECC0FB2D00D}">
      <dgm:prSet custT="1"/>
      <dgm:spPr/>
      <dgm:t>
        <a:bodyPr/>
        <a:lstStyle/>
        <a:p>
          <a:r>
            <a:rPr lang="es-ES_tradnl" sz="1400" b="1" dirty="0" smtClean="0"/>
            <a:t>LA RESPONSABILIDAD SOCIAL EMPRESARIAL IMPLEMENTADA DESDE EL SECTOR PRIVADO NO SERÁ EFICIENTE Y EFECTIVA SINO SE DESPLIEGA EN UN CONTEXTO FAVORABLE EN EL CUÁL, SOCIEDAD CIVIL Y SECTOR PÚBLICO-PRIVADO SE VINCULEN ACTIVAMENTE.</a:t>
          </a:r>
          <a:endParaRPr lang="es-ES_tradnl" sz="1400" b="1" dirty="0"/>
        </a:p>
      </dgm:t>
    </dgm:pt>
    <dgm:pt modelId="{8E2ED105-19B4-4CD1-8FD0-9E6DC7A0201B}" type="sibTrans" cxnId="{DB383F50-00E9-441A-9718-ED9092870EF7}">
      <dgm:prSet/>
      <dgm:spPr/>
      <dgm:t>
        <a:bodyPr/>
        <a:lstStyle/>
        <a:p>
          <a:endParaRPr lang="es-ES_tradnl"/>
        </a:p>
      </dgm:t>
    </dgm:pt>
    <dgm:pt modelId="{0B789AE3-82CA-4FAC-8117-6548FCA9EDD8}" type="parTrans" cxnId="{DB383F50-00E9-441A-9718-ED9092870EF7}">
      <dgm:prSet/>
      <dgm:spPr/>
      <dgm:t>
        <a:bodyPr/>
        <a:lstStyle/>
        <a:p>
          <a:endParaRPr lang="es-ES_tradnl"/>
        </a:p>
      </dgm:t>
    </dgm:pt>
    <dgm:pt modelId="{422F7A7F-62E0-4AAE-93DB-0C3CFF826A76}">
      <dgm:prSet custT="1">
        <dgm:style>
          <a:lnRef idx="3">
            <a:schemeClr val="lt1"/>
          </a:lnRef>
          <a:fillRef idx="1">
            <a:schemeClr val="accent1"/>
          </a:fillRef>
          <a:effectRef idx="1">
            <a:schemeClr val="accent1"/>
          </a:effectRef>
          <a:fontRef idx="minor">
            <a:schemeClr val="lt1"/>
          </a:fontRef>
        </dgm:style>
      </dgm:prSet>
      <dgm:spPr/>
      <dgm:t>
        <a:bodyPr/>
        <a:lstStyle/>
        <a:p>
          <a:r>
            <a:rPr lang="es-ES_tradnl" sz="1400" b="1" dirty="0" smtClean="0"/>
            <a:t> </a:t>
          </a:r>
          <a:r>
            <a:rPr lang="es-ES_tradnl" sz="1400" b="1" dirty="0" smtClean="0">
              <a:solidFill>
                <a:schemeClr val="bg1"/>
              </a:solidFill>
            </a:rPr>
            <a:t>TENIENDO EN CUENTA QUE EL PROCESO DE DESARROLLO DE UN PAÍS Y DE UNA REGIÓN REQUIERE DEL CONCURSO COORDINADO Y ESTRATÉGICO DE TODOS SUS ACTORES PARTIENDO DE UNA REDEFINICIÓN DE SUS ROLES EN LA SOCIEDAD</a:t>
          </a:r>
          <a:endParaRPr lang="es-ES_tradnl" sz="1400" b="1" dirty="0">
            <a:solidFill>
              <a:schemeClr val="bg1"/>
            </a:solidFill>
          </a:endParaRPr>
        </a:p>
      </dgm:t>
    </dgm:pt>
    <dgm:pt modelId="{A5CCD6D4-5091-4E8D-A4CA-025ADAD8C727}" type="sibTrans" cxnId="{8C6F6E36-CAD2-4C0F-91E5-C7B905EE7EDB}">
      <dgm:prSet/>
      <dgm:spPr/>
      <dgm:t>
        <a:bodyPr/>
        <a:lstStyle/>
        <a:p>
          <a:endParaRPr lang="es-ES_tradnl"/>
        </a:p>
      </dgm:t>
    </dgm:pt>
    <dgm:pt modelId="{96B33DA4-76DB-434E-AA85-3013DAD49598}" type="parTrans" cxnId="{8C6F6E36-CAD2-4C0F-91E5-C7B905EE7EDB}">
      <dgm:prSet/>
      <dgm:spPr/>
      <dgm:t>
        <a:bodyPr/>
        <a:lstStyle/>
        <a:p>
          <a:endParaRPr lang="es-ES_tradnl"/>
        </a:p>
      </dgm:t>
    </dgm:pt>
    <dgm:pt modelId="{33CA036F-C625-43FE-AD47-5AD676B08516}">
      <dgm:prSet custT="1">
        <dgm:style>
          <a:lnRef idx="3">
            <a:schemeClr val="lt1"/>
          </a:lnRef>
          <a:fillRef idx="1">
            <a:schemeClr val="dk1"/>
          </a:fillRef>
          <a:effectRef idx="1">
            <a:schemeClr val="dk1"/>
          </a:effectRef>
          <a:fontRef idx="minor">
            <a:schemeClr val="lt1"/>
          </a:fontRef>
        </dgm:style>
      </dgm:prSet>
      <dgm:spPr/>
      <dgm:t>
        <a:bodyPr/>
        <a:lstStyle/>
        <a:p>
          <a:r>
            <a:rPr lang="es-ES_tradnl" sz="1400" b="1" dirty="0" smtClean="0">
              <a:solidFill>
                <a:schemeClr val="bg1"/>
              </a:solidFill>
            </a:rPr>
            <a:t>GENERADO ACCIONES CONCRETAS TENDIENTES A PROMOVER Y FORTALECER LA RSE COMO ELEMENTO DINAMIZADOR DEL DESARROLLO SOCIOECONÓMICO, CULTURAL, AMBIENTAL SOSTENIBLE, PRODUCTIVO Y COMPETITIVO DEL PAÍS Y DE NUESTRO DEPARTAMENTO</a:t>
          </a:r>
          <a:endParaRPr lang="es-ES_tradnl" sz="1400" b="1" dirty="0">
            <a:solidFill>
              <a:schemeClr val="bg1"/>
            </a:solidFill>
          </a:endParaRPr>
        </a:p>
      </dgm:t>
    </dgm:pt>
    <dgm:pt modelId="{40D6D7C0-B7EA-496C-A749-C195573C016B}" type="parTrans" cxnId="{65BB760F-5E9B-4844-8A11-0F938F5B1240}">
      <dgm:prSet/>
      <dgm:spPr/>
      <dgm:t>
        <a:bodyPr/>
        <a:lstStyle/>
        <a:p>
          <a:endParaRPr lang="es-ES_tradnl"/>
        </a:p>
      </dgm:t>
    </dgm:pt>
    <dgm:pt modelId="{3F83E88A-564E-496E-AA5E-D5E6DACF22D2}" type="sibTrans" cxnId="{65BB760F-5E9B-4844-8A11-0F938F5B1240}">
      <dgm:prSet/>
      <dgm:spPr/>
      <dgm:t>
        <a:bodyPr/>
        <a:lstStyle/>
        <a:p>
          <a:endParaRPr lang="es-ES_tradnl"/>
        </a:p>
      </dgm:t>
    </dgm:pt>
    <dgm:pt modelId="{009CB9C0-2418-4F87-A09B-70C3CF765106}" type="pres">
      <dgm:prSet presAssocID="{9CC9531A-D8DC-4A17-A436-028CCA691870}" presName="Name0" presStyleCnt="0">
        <dgm:presLayoutVars>
          <dgm:chPref val="1"/>
          <dgm:dir/>
          <dgm:animOne val="branch"/>
          <dgm:animLvl val="lvl"/>
          <dgm:resizeHandles/>
        </dgm:presLayoutVars>
      </dgm:prSet>
      <dgm:spPr/>
      <dgm:t>
        <a:bodyPr/>
        <a:lstStyle/>
        <a:p>
          <a:endParaRPr lang="es-ES_tradnl"/>
        </a:p>
      </dgm:t>
    </dgm:pt>
    <dgm:pt modelId="{14059F05-8E84-49B8-B124-8874999F29AC}" type="pres">
      <dgm:prSet presAssocID="{CDFCB83D-3B90-4A59-AB9E-B05F75218024}" presName="vertOne" presStyleCnt="0"/>
      <dgm:spPr/>
    </dgm:pt>
    <dgm:pt modelId="{8EAE0B1F-33FF-41AF-A39B-19215A4351EB}" type="pres">
      <dgm:prSet presAssocID="{CDFCB83D-3B90-4A59-AB9E-B05F75218024}" presName="txOne" presStyleLbl="node0" presStyleIdx="0" presStyleCnt="4">
        <dgm:presLayoutVars>
          <dgm:chPref val="3"/>
        </dgm:presLayoutVars>
      </dgm:prSet>
      <dgm:spPr/>
      <dgm:t>
        <a:bodyPr/>
        <a:lstStyle/>
        <a:p>
          <a:endParaRPr lang="es-ES_tradnl"/>
        </a:p>
      </dgm:t>
    </dgm:pt>
    <dgm:pt modelId="{D4D91AA6-4DDE-4690-9372-0A9477E42B6C}" type="pres">
      <dgm:prSet presAssocID="{CDFCB83D-3B90-4A59-AB9E-B05F75218024}" presName="horzOne" presStyleCnt="0"/>
      <dgm:spPr/>
    </dgm:pt>
    <dgm:pt modelId="{C985BF2B-921A-4157-A307-41DF8A76C95E}" type="pres">
      <dgm:prSet presAssocID="{38A54DE3-1FB9-443C-ADBF-F98AC0BA5AAD}" presName="sibSpaceOne" presStyleCnt="0"/>
      <dgm:spPr/>
    </dgm:pt>
    <dgm:pt modelId="{7D603A7F-216C-4ACA-AEF4-3757351CA84A}" type="pres">
      <dgm:prSet presAssocID="{422F7A7F-62E0-4AAE-93DB-0C3CFF826A76}" presName="vertOne" presStyleCnt="0"/>
      <dgm:spPr/>
    </dgm:pt>
    <dgm:pt modelId="{8F949081-B461-4AC3-88AD-0E8659151514}" type="pres">
      <dgm:prSet presAssocID="{422F7A7F-62E0-4AAE-93DB-0C3CFF826A76}" presName="txOne" presStyleLbl="node0" presStyleIdx="1" presStyleCnt="4">
        <dgm:presLayoutVars>
          <dgm:chPref val="3"/>
        </dgm:presLayoutVars>
      </dgm:prSet>
      <dgm:spPr/>
      <dgm:t>
        <a:bodyPr/>
        <a:lstStyle/>
        <a:p>
          <a:endParaRPr lang="es-ES_tradnl"/>
        </a:p>
      </dgm:t>
    </dgm:pt>
    <dgm:pt modelId="{1B4EDDA0-1523-4BCC-85F1-51F4007E1CDF}" type="pres">
      <dgm:prSet presAssocID="{422F7A7F-62E0-4AAE-93DB-0C3CFF826A76}" presName="horzOne" presStyleCnt="0"/>
      <dgm:spPr/>
    </dgm:pt>
    <dgm:pt modelId="{A3FD21A6-14DC-455D-8438-66D896BC0E7F}" type="pres">
      <dgm:prSet presAssocID="{A5CCD6D4-5091-4E8D-A4CA-025ADAD8C727}" presName="sibSpaceOne" presStyleCnt="0"/>
      <dgm:spPr/>
    </dgm:pt>
    <dgm:pt modelId="{BED6FE11-5954-42CE-BB1F-42B3C0CA2FED}" type="pres">
      <dgm:prSet presAssocID="{A238C20E-5BA5-4393-A30A-5ECC0FB2D00D}" presName="vertOne" presStyleCnt="0"/>
      <dgm:spPr/>
    </dgm:pt>
    <dgm:pt modelId="{8BC6241C-3C51-4AB2-AA6B-4074135BB768}" type="pres">
      <dgm:prSet presAssocID="{A238C20E-5BA5-4393-A30A-5ECC0FB2D00D}" presName="txOne" presStyleLbl="node0" presStyleIdx="2" presStyleCnt="4">
        <dgm:presLayoutVars>
          <dgm:chPref val="3"/>
        </dgm:presLayoutVars>
      </dgm:prSet>
      <dgm:spPr/>
      <dgm:t>
        <a:bodyPr/>
        <a:lstStyle/>
        <a:p>
          <a:endParaRPr lang="es-ES_tradnl"/>
        </a:p>
      </dgm:t>
    </dgm:pt>
    <dgm:pt modelId="{FEC3F0FD-A92E-48DC-8174-CADDE6256F50}" type="pres">
      <dgm:prSet presAssocID="{A238C20E-5BA5-4393-A30A-5ECC0FB2D00D}" presName="horzOne" presStyleCnt="0"/>
      <dgm:spPr/>
    </dgm:pt>
    <dgm:pt modelId="{9C478F61-C8C4-41A2-85A4-62A8FA17A56B}" type="pres">
      <dgm:prSet presAssocID="{8E2ED105-19B4-4CD1-8FD0-9E6DC7A0201B}" presName="sibSpaceOne" presStyleCnt="0"/>
      <dgm:spPr/>
    </dgm:pt>
    <dgm:pt modelId="{B59E2955-C052-423E-880D-6636647B82BA}" type="pres">
      <dgm:prSet presAssocID="{33CA036F-C625-43FE-AD47-5AD676B08516}" presName="vertOne" presStyleCnt="0"/>
      <dgm:spPr/>
    </dgm:pt>
    <dgm:pt modelId="{FD851581-1377-4D5C-8B29-8A08ADA7EDD5}" type="pres">
      <dgm:prSet presAssocID="{33CA036F-C625-43FE-AD47-5AD676B08516}" presName="txOne" presStyleLbl="node0" presStyleIdx="3" presStyleCnt="4">
        <dgm:presLayoutVars>
          <dgm:chPref val="3"/>
        </dgm:presLayoutVars>
      </dgm:prSet>
      <dgm:spPr/>
      <dgm:t>
        <a:bodyPr/>
        <a:lstStyle/>
        <a:p>
          <a:endParaRPr lang="es-ES_tradnl"/>
        </a:p>
      </dgm:t>
    </dgm:pt>
    <dgm:pt modelId="{3415C410-2482-4135-9A14-589D2921F4B0}" type="pres">
      <dgm:prSet presAssocID="{33CA036F-C625-43FE-AD47-5AD676B08516}" presName="horzOne" presStyleCnt="0"/>
      <dgm:spPr/>
    </dgm:pt>
  </dgm:ptLst>
  <dgm:cxnLst>
    <dgm:cxn modelId="{3F732626-B4AA-473A-B437-D3E10FD923C9}" srcId="{9CC9531A-D8DC-4A17-A436-028CCA691870}" destId="{CDFCB83D-3B90-4A59-AB9E-B05F75218024}" srcOrd="0" destOrd="0" parTransId="{1E748C3B-24A5-429E-AF29-6A893218B449}" sibTransId="{38A54DE3-1FB9-443C-ADBF-F98AC0BA5AAD}"/>
    <dgm:cxn modelId="{DB383F50-00E9-441A-9718-ED9092870EF7}" srcId="{9CC9531A-D8DC-4A17-A436-028CCA691870}" destId="{A238C20E-5BA5-4393-A30A-5ECC0FB2D00D}" srcOrd="2" destOrd="0" parTransId="{0B789AE3-82CA-4FAC-8117-6548FCA9EDD8}" sibTransId="{8E2ED105-19B4-4CD1-8FD0-9E6DC7A0201B}"/>
    <dgm:cxn modelId="{8C6F6E36-CAD2-4C0F-91E5-C7B905EE7EDB}" srcId="{9CC9531A-D8DC-4A17-A436-028CCA691870}" destId="{422F7A7F-62E0-4AAE-93DB-0C3CFF826A76}" srcOrd="1" destOrd="0" parTransId="{96B33DA4-76DB-434E-AA85-3013DAD49598}" sibTransId="{A5CCD6D4-5091-4E8D-A4CA-025ADAD8C727}"/>
    <dgm:cxn modelId="{65BB760F-5E9B-4844-8A11-0F938F5B1240}" srcId="{9CC9531A-D8DC-4A17-A436-028CCA691870}" destId="{33CA036F-C625-43FE-AD47-5AD676B08516}" srcOrd="3" destOrd="0" parTransId="{40D6D7C0-B7EA-496C-A749-C195573C016B}" sibTransId="{3F83E88A-564E-496E-AA5E-D5E6DACF22D2}"/>
    <dgm:cxn modelId="{E29DF2B6-1AE0-4169-B40E-1086B7A98CF2}" type="presOf" srcId="{A238C20E-5BA5-4393-A30A-5ECC0FB2D00D}" destId="{8BC6241C-3C51-4AB2-AA6B-4074135BB768}" srcOrd="0" destOrd="0" presId="urn:microsoft.com/office/officeart/2005/8/layout/hierarchy4"/>
    <dgm:cxn modelId="{214E68BF-3CE9-4F30-B6FA-4C3959D14BB4}" type="presOf" srcId="{422F7A7F-62E0-4AAE-93DB-0C3CFF826A76}" destId="{8F949081-B461-4AC3-88AD-0E8659151514}" srcOrd="0" destOrd="0" presId="urn:microsoft.com/office/officeart/2005/8/layout/hierarchy4"/>
    <dgm:cxn modelId="{B5BB16D9-4511-447B-9379-6F2A28365763}" type="presOf" srcId="{33CA036F-C625-43FE-AD47-5AD676B08516}" destId="{FD851581-1377-4D5C-8B29-8A08ADA7EDD5}" srcOrd="0" destOrd="0" presId="urn:microsoft.com/office/officeart/2005/8/layout/hierarchy4"/>
    <dgm:cxn modelId="{81ECFCC7-C7B7-4426-9805-3535DACF5D3A}" type="presOf" srcId="{CDFCB83D-3B90-4A59-AB9E-B05F75218024}" destId="{8EAE0B1F-33FF-41AF-A39B-19215A4351EB}" srcOrd="0" destOrd="0" presId="urn:microsoft.com/office/officeart/2005/8/layout/hierarchy4"/>
    <dgm:cxn modelId="{7CBE3825-D665-4417-8124-B9ADEF759B88}" type="presOf" srcId="{9CC9531A-D8DC-4A17-A436-028CCA691870}" destId="{009CB9C0-2418-4F87-A09B-70C3CF765106}" srcOrd="0" destOrd="0" presId="urn:microsoft.com/office/officeart/2005/8/layout/hierarchy4"/>
    <dgm:cxn modelId="{52F2A67C-D702-43AD-A882-E4215EFE54AF}" type="presParOf" srcId="{009CB9C0-2418-4F87-A09B-70C3CF765106}" destId="{14059F05-8E84-49B8-B124-8874999F29AC}" srcOrd="0" destOrd="0" presId="urn:microsoft.com/office/officeart/2005/8/layout/hierarchy4"/>
    <dgm:cxn modelId="{AA7C991E-E53C-43ED-B0BD-4D6032922C7F}" type="presParOf" srcId="{14059F05-8E84-49B8-B124-8874999F29AC}" destId="{8EAE0B1F-33FF-41AF-A39B-19215A4351EB}" srcOrd="0" destOrd="0" presId="urn:microsoft.com/office/officeart/2005/8/layout/hierarchy4"/>
    <dgm:cxn modelId="{865E77D0-CA53-42D9-86CC-2A9151232EF0}" type="presParOf" srcId="{14059F05-8E84-49B8-B124-8874999F29AC}" destId="{D4D91AA6-4DDE-4690-9372-0A9477E42B6C}" srcOrd="1" destOrd="0" presId="urn:microsoft.com/office/officeart/2005/8/layout/hierarchy4"/>
    <dgm:cxn modelId="{8E0464EE-1A5C-45DA-8BC1-DB7FE144BA33}" type="presParOf" srcId="{009CB9C0-2418-4F87-A09B-70C3CF765106}" destId="{C985BF2B-921A-4157-A307-41DF8A76C95E}" srcOrd="1" destOrd="0" presId="urn:microsoft.com/office/officeart/2005/8/layout/hierarchy4"/>
    <dgm:cxn modelId="{E2300F13-637E-434A-B1E3-F91D6E0E13C5}" type="presParOf" srcId="{009CB9C0-2418-4F87-A09B-70C3CF765106}" destId="{7D603A7F-216C-4ACA-AEF4-3757351CA84A}" srcOrd="2" destOrd="0" presId="urn:microsoft.com/office/officeart/2005/8/layout/hierarchy4"/>
    <dgm:cxn modelId="{F40D045C-A6E4-4097-837D-17AA4172C56A}" type="presParOf" srcId="{7D603A7F-216C-4ACA-AEF4-3757351CA84A}" destId="{8F949081-B461-4AC3-88AD-0E8659151514}" srcOrd="0" destOrd="0" presId="urn:microsoft.com/office/officeart/2005/8/layout/hierarchy4"/>
    <dgm:cxn modelId="{AF2057B5-87D0-426E-9AA5-516E1EDE70C4}" type="presParOf" srcId="{7D603A7F-216C-4ACA-AEF4-3757351CA84A}" destId="{1B4EDDA0-1523-4BCC-85F1-51F4007E1CDF}" srcOrd="1" destOrd="0" presId="urn:microsoft.com/office/officeart/2005/8/layout/hierarchy4"/>
    <dgm:cxn modelId="{0DD8FA8F-DFD8-4326-9A2E-0A87EF9A4177}" type="presParOf" srcId="{009CB9C0-2418-4F87-A09B-70C3CF765106}" destId="{A3FD21A6-14DC-455D-8438-66D896BC0E7F}" srcOrd="3" destOrd="0" presId="urn:microsoft.com/office/officeart/2005/8/layout/hierarchy4"/>
    <dgm:cxn modelId="{24431A9E-4334-4EE2-9FCF-F62BEE326AE9}" type="presParOf" srcId="{009CB9C0-2418-4F87-A09B-70C3CF765106}" destId="{BED6FE11-5954-42CE-BB1F-42B3C0CA2FED}" srcOrd="4" destOrd="0" presId="urn:microsoft.com/office/officeart/2005/8/layout/hierarchy4"/>
    <dgm:cxn modelId="{DE3B428C-B923-4295-BDD0-A2891BC2E32F}" type="presParOf" srcId="{BED6FE11-5954-42CE-BB1F-42B3C0CA2FED}" destId="{8BC6241C-3C51-4AB2-AA6B-4074135BB768}" srcOrd="0" destOrd="0" presId="urn:microsoft.com/office/officeart/2005/8/layout/hierarchy4"/>
    <dgm:cxn modelId="{0240CB84-F9E8-484B-B020-0710E1ADA137}" type="presParOf" srcId="{BED6FE11-5954-42CE-BB1F-42B3C0CA2FED}" destId="{FEC3F0FD-A92E-48DC-8174-CADDE6256F50}" srcOrd="1" destOrd="0" presId="urn:microsoft.com/office/officeart/2005/8/layout/hierarchy4"/>
    <dgm:cxn modelId="{D27DC7CC-1CC6-425F-891D-E494BA83CE9E}" type="presParOf" srcId="{009CB9C0-2418-4F87-A09B-70C3CF765106}" destId="{9C478F61-C8C4-41A2-85A4-62A8FA17A56B}" srcOrd="5" destOrd="0" presId="urn:microsoft.com/office/officeart/2005/8/layout/hierarchy4"/>
    <dgm:cxn modelId="{E921B8DB-89C4-4BD0-8E3E-7B3C9B2DFE0D}" type="presParOf" srcId="{009CB9C0-2418-4F87-A09B-70C3CF765106}" destId="{B59E2955-C052-423E-880D-6636647B82BA}" srcOrd="6" destOrd="0" presId="urn:microsoft.com/office/officeart/2005/8/layout/hierarchy4"/>
    <dgm:cxn modelId="{0C19288B-2ADD-435A-8F85-D00CA16C6A3A}" type="presParOf" srcId="{B59E2955-C052-423E-880D-6636647B82BA}" destId="{FD851581-1377-4D5C-8B29-8A08ADA7EDD5}" srcOrd="0" destOrd="0" presId="urn:microsoft.com/office/officeart/2005/8/layout/hierarchy4"/>
    <dgm:cxn modelId="{E66FE151-843D-47F5-B9C0-5C020F6CD94C}" type="presParOf" srcId="{B59E2955-C052-423E-880D-6636647B82BA}" destId="{3415C410-2482-4135-9A14-589D2921F4B0}"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63718BA7-CFA7-4627-B656-E1C5C7E23F9F}" type="doc">
      <dgm:prSet loTypeId="urn:microsoft.com/office/officeart/2005/8/layout/hList7#2" loCatId="process" qsTypeId="urn:microsoft.com/office/officeart/2005/8/quickstyle/simple2" qsCatId="simple" csTypeId="urn:microsoft.com/office/officeart/2005/8/colors/accent0_1" csCatId="mainScheme" phldr="1"/>
      <dgm:spPr/>
    </dgm:pt>
    <dgm:pt modelId="{E25E7297-1AD0-4C8D-914D-706F16E74EF8}">
      <dgm:prSet phldrT="[Texto]" custT="1"/>
      <dgm:spPr/>
      <dgm:t>
        <a:bodyPr/>
        <a:lstStyle/>
        <a:p>
          <a:r>
            <a:rPr lang="es-ES_tradnl" sz="1800" b="1" i="0" dirty="0" smtClean="0"/>
            <a:t>Después de meses de espera por parte de los empresarios y del sector público de más de 90 países, fue publicada la ISO 26000, una guía que le permitirá a las organizaciones enfocar la gestión de sus programas de responsabilidad social</a:t>
          </a:r>
          <a:r>
            <a:rPr lang="es-ES_tradnl" sz="1800" b="1" dirty="0" smtClean="0"/>
            <a:t>.</a:t>
          </a:r>
        </a:p>
        <a:p>
          <a:r>
            <a:rPr lang="es-ES_tradnl" sz="1800" b="1" i="0" dirty="0" smtClean="0"/>
            <a:t>ISO 26000 (Responsabilidad Social)</a:t>
          </a:r>
          <a:endParaRPr lang="es-ES_tradnl" sz="1800" b="1" dirty="0"/>
        </a:p>
      </dgm:t>
    </dgm:pt>
    <dgm:pt modelId="{335EDF8E-2AF2-4DD1-A750-05CFB6FFE5DE}" type="parTrans" cxnId="{8D35A249-FFB4-4559-90C7-AD156E06C69E}">
      <dgm:prSet/>
      <dgm:spPr/>
      <dgm:t>
        <a:bodyPr/>
        <a:lstStyle/>
        <a:p>
          <a:endParaRPr lang="es-ES_tradnl"/>
        </a:p>
      </dgm:t>
    </dgm:pt>
    <dgm:pt modelId="{4F5B8539-1932-411F-96B8-A33E672C9F57}" type="sibTrans" cxnId="{8D35A249-FFB4-4559-90C7-AD156E06C69E}">
      <dgm:prSet/>
      <dgm:spPr/>
      <dgm:t>
        <a:bodyPr/>
        <a:lstStyle/>
        <a:p>
          <a:endParaRPr lang="es-ES_tradnl"/>
        </a:p>
      </dgm:t>
    </dgm:pt>
    <dgm:pt modelId="{D2872F7D-8375-4A7C-9170-E95CA96DCB6A}" type="pres">
      <dgm:prSet presAssocID="{63718BA7-CFA7-4627-B656-E1C5C7E23F9F}" presName="Name0" presStyleCnt="0">
        <dgm:presLayoutVars>
          <dgm:dir/>
          <dgm:resizeHandles val="exact"/>
        </dgm:presLayoutVars>
      </dgm:prSet>
      <dgm:spPr/>
    </dgm:pt>
    <dgm:pt modelId="{D083B724-6BEC-4DF9-A514-EAF4115B33E4}" type="pres">
      <dgm:prSet presAssocID="{63718BA7-CFA7-4627-B656-E1C5C7E23F9F}" presName="fgShape" presStyleLbl="fgShp" presStyleIdx="0" presStyleCnt="1" custLinFactNeighborX="1092" custLinFactNeighborY="12963"/>
      <dgm:spPr/>
    </dgm:pt>
    <dgm:pt modelId="{39ED15B9-3CFC-4D14-8355-26E45C65B221}" type="pres">
      <dgm:prSet presAssocID="{63718BA7-CFA7-4627-B656-E1C5C7E23F9F}" presName="linComp" presStyleCnt="0"/>
      <dgm:spPr/>
    </dgm:pt>
    <dgm:pt modelId="{8A9C5FD1-C529-46CC-BD34-B5C2BA70A6BE}" type="pres">
      <dgm:prSet presAssocID="{E25E7297-1AD0-4C8D-914D-706F16E74EF8}" presName="compNode" presStyleCnt="0"/>
      <dgm:spPr/>
    </dgm:pt>
    <dgm:pt modelId="{A9B3CF27-8E04-4347-A443-5A4AFD2279C3}" type="pres">
      <dgm:prSet presAssocID="{E25E7297-1AD0-4C8D-914D-706F16E74EF8}" presName="bkgdShape" presStyleLbl="node1" presStyleIdx="0" presStyleCnt="1"/>
      <dgm:spPr/>
      <dgm:t>
        <a:bodyPr/>
        <a:lstStyle/>
        <a:p>
          <a:endParaRPr lang="es-ES_tradnl"/>
        </a:p>
      </dgm:t>
    </dgm:pt>
    <dgm:pt modelId="{FAE32414-5D89-4AC1-ABF9-C086031EB64C}" type="pres">
      <dgm:prSet presAssocID="{E25E7297-1AD0-4C8D-914D-706F16E74EF8}" presName="nodeTx" presStyleLbl="node1" presStyleIdx="0" presStyleCnt="1">
        <dgm:presLayoutVars>
          <dgm:bulletEnabled val="1"/>
        </dgm:presLayoutVars>
      </dgm:prSet>
      <dgm:spPr/>
      <dgm:t>
        <a:bodyPr/>
        <a:lstStyle/>
        <a:p>
          <a:endParaRPr lang="es-ES_tradnl"/>
        </a:p>
      </dgm:t>
    </dgm:pt>
    <dgm:pt modelId="{A9141610-3901-438D-840F-2E44A31268B2}" type="pres">
      <dgm:prSet presAssocID="{E25E7297-1AD0-4C8D-914D-706F16E74EF8}" presName="invisiNode" presStyleLbl="node1" presStyleIdx="0" presStyleCnt="1"/>
      <dgm:spPr/>
    </dgm:pt>
    <dgm:pt modelId="{30685618-7541-43EF-A346-22341BB4EF65}" type="pres">
      <dgm:prSet presAssocID="{E25E7297-1AD0-4C8D-914D-706F16E74EF8}" presName="imagNode" presStyleLbl="fgImgPlace1" presStyleIdx="0" presStyleCnt="1" custLinFactNeighborX="525" custLinFactNeighborY="-8939"/>
      <dgm:spPr>
        <a:blipFill rotWithShape="0">
          <a:blip xmlns:r="http://schemas.openxmlformats.org/officeDocument/2006/relationships" r:embed="rId1"/>
          <a:stretch>
            <a:fillRect/>
          </a:stretch>
        </a:blipFill>
      </dgm:spPr>
      <dgm:t>
        <a:bodyPr/>
        <a:lstStyle/>
        <a:p>
          <a:endParaRPr lang="es-ES_tradnl"/>
        </a:p>
      </dgm:t>
    </dgm:pt>
  </dgm:ptLst>
  <dgm:cxnLst>
    <dgm:cxn modelId="{8D35A249-FFB4-4559-90C7-AD156E06C69E}" srcId="{63718BA7-CFA7-4627-B656-E1C5C7E23F9F}" destId="{E25E7297-1AD0-4C8D-914D-706F16E74EF8}" srcOrd="0" destOrd="0" parTransId="{335EDF8E-2AF2-4DD1-A750-05CFB6FFE5DE}" sibTransId="{4F5B8539-1932-411F-96B8-A33E672C9F57}"/>
    <dgm:cxn modelId="{71706F5B-5626-4F31-8DD8-3249B437CE4A}" type="presOf" srcId="{E25E7297-1AD0-4C8D-914D-706F16E74EF8}" destId="{FAE32414-5D89-4AC1-ABF9-C086031EB64C}" srcOrd="1" destOrd="0" presId="urn:microsoft.com/office/officeart/2005/8/layout/hList7#2"/>
    <dgm:cxn modelId="{D3798BC8-72AB-4478-9A5A-3A6FA9BA419E}" type="presOf" srcId="{63718BA7-CFA7-4627-B656-E1C5C7E23F9F}" destId="{D2872F7D-8375-4A7C-9170-E95CA96DCB6A}" srcOrd="0" destOrd="0" presId="urn:microsoft.com/office/officeart/2005/8/layout/hList7#2"/>
    <dgm:cxn modelId="{BF146992-9370-4BB6-9A66-946833156595}" type="presOf" srcId="{E25E7297-1AD0-4C8D-914D-706F16E74EF8}" destId="{A9B3CF27-8E04-4347-A443-5A4AFD2279C3}" srcOrd="0" destOrd="0" presId="urn:microsoft.com/office/officeart/2005/8/layout/hList7#2"/>
    <dgm:cxn modelId="{265E4381-5549-4E5F-97B1-5297114FDA18}" type="presParOf" srcId="{D2872F7D-8375-4A7C-9170-E95CA96DCB6A}" destId="{D083B724-6BEC-4DF9-A514-EAF4115B33E4}" srcOrd="0" destOrd="0" presId="urn:microsoft.com/office/officeart/2005/8/layout/hList7#2"/>
    <dgm:cxn modelId="{608C473B-6440-4C67-9BA6-5BD5A7DD14BA}" type="presParOf" srcId="{D2872F7D-8375-4A7C-9170-E95CA96DCB6A}" destId="{39ED15B9-3CFC-4D14-8355-26E45C65B221}" srcOrd="1" destOrd="0" presId="urn:microsoft.com/office/officeart/2005/8/layout/hList7#2"/>
    <dgm:cxn modelId="{4D257E5F-CB02-4EE0-8880-296B211ABD5D}" type="presParOf" srcId="{39ED15B9-3CFC-4D14-8355-26E45C65B221}" destId="{8A9C5FD1-C529-46CC-BD34-B5C2BA70A6BE}" srcOrd="0" destOrd="0" presId="urn:microsoft.com/office/officeart/2005/8/layout/hList7#2"/>
    <dgm:cxn modelId="{F678FF65-78DD-43EE-922E-C1CA997B505F}" type="presParOf" srcId="{8A9C5FD1-C529-46CC-BD34-B5C2BA70A6BE}" destId="{A9B3CF27-8E04-4347-A443-5A4AFD2279C3}" srcOrd="0" destOrd="0" presId="urn:microsoft.com/office/officeart/2005/8/layout/hList7#2"/>
    <dgm:cxn modelId="{770B12D7-6BAE-4EF6-8FE5-C2EA5860CCB8}" type="presParOf" srcId="{8A9C5FD1-C529-46CC-BD34-B5C2BA70A6BE}" destId="{FAE32414-5D89-4AC1-ABF9-C086031EB64C}" srcOrd="1" destOrd="0" presId="urn:microsoft.com/office/officeart/2005/8/layout/hList7#2"/>
    <dgm:cxn modelId="{53EEB784-6F58-4E96-B87C-942C9A68C246}" type="presParOf" srcId="{8A9C5FD1-C529-46CC-BD34-B5C2BA70A6BE}" destId="{A9141610-3901-438D-840F-2E44A31268B2}" srcOrd="2" destOrd="0" presId="urn:microsoft.com/office/officeart/2005/8/layout/hList7#2"/>
    <dgm:cxn modelId="{0F4554CD-21F5-48E7-815D-DF2A39AA8CCB}" type="presParOf" srcId="{8A9C5FD1-C529-46CC-BD34-B5C2BA70A6BE}" destId="{30685618-7541-43EF-A346-22341BB4EF65}" srcOrd="3" destOrd="0" presId="urn:microsoft.com/office/officeart/2005/8/layout/hList7#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624C646-B078-4B4D-9700-2C5D468BB800}" type="doc">
      <dgm:prSet loTypeId="urn:microsoft.com/office/officeart/2005/8/layout/hList7#1" loCatId="process" qsTypeId="urn:microsoft.com/office/officeart/2005/8/quickstyle/simple2" qsCatId="simple" csTypeId="urn:microsoft.com/office/officeart/2005/8/colors/accent0_1" csCatId="mainScheme" phldr="1"/>
      <dgm:spPr/>
    </dgm:pt>
    <dgm:pt modelId="{47BA9602-3A94-4DA7-9DD3-DDD9EC2EA142}">
      <dgm:prSet phldrT="[Texto]"/>
      <dgm:spPr/>
      <dgm:t>
        <a:bodyPr/>
        <a:lstStyle/>
        <a:p>
          <a:r>
            <a:rPr lang="es-ES_tradnl" b="1" dirty="0" smtClean="0"/>
            <a:t>LA RESPONSABILIDAD SOCIAL ES LA CAPACIDAD DE RESPUESTA QUE TIENE UNA EMPRESA O UNA ENTIDAD, FRENTE A LOS EFECTOS E IMPLICACIONES DE SUS ACCIONES SOBRE LOS DIFERENTES GRUPOS CON LOS QUE SE RELACIONA (STAKEHOLDERS O GRUPOS DE INTERÉS). </a:t>
          </a:r>
          <a:endParaRPr lang="es-ES_tradnl" b="1" dirty="0"/>
        </a:p>
      </dgm:t>
    </dgm:pt>
    <dgm:pt modelId="{23FF518F-871F-47C2-B445-67174CBBAD9C}" type="parTrans" cxnId="{945E354D-9C19-4BE8-848A-3C471BF85044}">
      <dgm:prSet/>
      <dgm:spPr/>
      <dgm:t>
        <a:bodyPr/>
        <a:lstStyle/>
        <a:p>
          <a:endParaRPr lang="es-ES_tradnl"/>
        </a:p>
      </dgm:t>
    </dgm:pt>
    <dgm:pt modelId="{EFD5F1F8-6ED6-43BF-B0A7-341F3EB542FD}" type="sibTrans" cxnId="{945E354D-9C19-4BE8-848A-3C471BF85044}">
      <dgm:prSet/>
      <dgm:spPr/>
      <dgm:t>
        <a:bodyPr/>
        <a:lstStyle/>
        <a:p>
          <a:endParaRPr lang="es-ES_tradnl"/>
        </a:p>
      </dgm:t>
    </dgm:pt>
    <dgm:pt modelId="{DABC9B5B-26BA-4D78-81FA-65F94CEEA71F}" type="pres">
      <dgm:prSet presAssocID="{6624C646-B078-4B4D-9700-2C5D468BB800}" presName="Name0" presStyleCnt="0">
        <dgm:presLayoutVars>
          <dgm:dir/>
          <dgm:resizeHandles val="exact"/>
        </dgm:presLayoutVars>
      </dgm:prSet>
      <dgm:spPr/>
    </dgm:pt>
    <dgm:pt modelId="{9498E58F-8508-421C-8ECE-A7EBF3201273}" type="pres">
      <dgm:prSet presAssocID="{6624C646-B078-4B4D-9700-2C5D468BB800}" presName="fgShape" presStyleLbl="fgShp" presStyleIdx="0" presStyleCnt="1"/>
      <dgm:spPr/>
    </dgm:pt>
    <dgm:pt modelId="{AF71C25C-3BF0-4AD8-B2DF-C2D5D0A94B38}" type="pres">
      <dgm:prSet presAssocID="{6624C646-B078-4B4D-9700-2C5D468BB800}" presName="linComp" presStyleCnt="0"/>
      <dgm:spPr/>
    </dgm:pt>
    <dgm:pt modelId="{D703B00E-456B-47E9-9763-7147AD93947B}" type="pres">
      <dgm:prSet presAssocID="{47BA9602-3A94-4DA7-9DD3-DDD9EC2EA142}" presName="compNode" presStyleCnt="0"/>
      <dgm:spPr/>
    </dgm:pt>
    <dgm:pt modelId="{6D2B30C4-B8F2-427C-8FAE-6860D0E135D6}" type="pres">
      <dgm:prSet presAssocID="{47BA9602-3A94-4DA7-9DD3-DDD9EC2EA142}" presName="bkgdShape" presStyleLbl="node1" presStyleIdx="0" presStyleCnt="1"/>
      <dgm:spPr/>
      <dgm:t>
        <a:bodyPr/>
        <a:lstStyle/>
        <a:p>
          <a:endParaRPr lang="es-ES_tradnl"/>
        </a:p>
      </dgm:t>
    </dgm:pt>
    <dgm:pt modelId="{0D963DF5-334A-4A8C-8C1D-37315CAA0967}" type="pres">
      <dgm:prSet presAssocID="{47BA9602-3A94-4DA7-9DD3-DDD9EC2EA142}" presName="nodeTx" presStyleLbl="node1" presStyleIdx="0" presStyleCnt="1">
        <dgm:presLayoutVars>
          <dgm:bulletEnabled val="1"/>
        </dgm:presLayoutVars>
      </dgm:prSet>
      <dgm:spPr/>
      <dgm:t>
        <a:bodyPr/>
        <a:lstStyle/>
        <a:p>
          <a:endParaRPr lang="es-ES_tradnl"/>
        </a:p>
      </dgm:t>
    </dgm:pt>
    <dgm:pt modelId="{2E3A7032-97E7-44E5-A784-3EF63CBA0225}" type="pres">
      <dgm:prSet presAssocID="{47BA9602-3A94-4DA7-9DD3-DDD9EC2EA142}" presName="invisiNode" presStyleLbl="node1" presStyleIdx="0" presStyleCnt="1"/>
      <dgm:spPr/>
    </dgm:pt>
    <dgm:pt modelId="{391E41BA-1A6B-474B-B5A3-04B85250F3B2}" type="pres">
      <dgm:prSet presAssocID="{47BA9602-3A94-4DA7-9DD3-DDD9EC2EA142}" presName="imagNode" presStyleLbl="fgImgPlace1" presStyleIdx="0" presStyleCnt="1" custScaleX="190377" custLinFactNeighborX="-5899" custLinFactNeighborY="-4233"/>
      <dgm:spPr>
        <a:prstGeom prst="cloud">
          <a:avLst/>
        </a:prstGeom>
        <a:blipFill rotWithShape="0">
          <a:blip xmlns:r="http://schemas.openxmlformats.org/officeDocument/2006/relationships" r:embed="rId1"/>
          <a:stretch>
            <a:fillRect/>
          </a:stretch>
        </a:blipFill>
      </dgm:spPr>
      <dgm:t>
        <a:bodyPr/>
        <a:lstStyle/>
        <a:p>
          <a:endParaRPr lang="es-ES_tradnl"/>
        </a:p>
      </dgm:t>
    </dgm:pt>
  </dgm:ptLst>
  <dgm:cxnLst>
    <dgm:cxn modelId="{476F71B3-7A3D-45CF-9057-3497433C2BB3}" type="presOf" srcId="{6624C646-B078-4B4D-9700-2C5D468BB800}" destId="{DABC9B5B-26BA-4D78-81FA-65F94CEEA71F}" srcOrd="0" destOrd="0" presId="urn:microsoft.com/office/officeart/2005/8/layout/hList7#1"/>
    <dgm:cxn modelId="{945E354D-9C19-4BE8-848A-3C471BF85044}" srcId="{6624C646-B078-4B4D-9700-2C5D468BB800}" destId="{47BA9602-3A94-4DA7-9DD3-DDD9EC2EA142}" srcOrd="0" destOrd="0" parTransId="{23FF518F-871F-47C2-B445-67174CBBAD9C}" sibTransId="{EFD5F1F8-6ED6-43BF-B0A7-341F3EB542FD}"/>
    <dgm:cxn modelId="{6484E1D9-1363-4334-8E6E-504943DF6C44}" type="presOf" srcId="{47BA9602-3A94-4DA7-9DD3-DDD9EC2EA142}" destId="{0D963DF5-334A-4A8C-8C1D-37315CAA0967}" srcOrd="1" destOrd="0" presId="urn:microsoft.com/office/officeart/2005/8/layout/hList7#1"/>
    <dgm:cxn modelId="{E3BB9282-C10E-4E90-9F3F-9AB96F49876F}" type="presOf" srcId="{47BA9602-3A94-4DA7-9DD3-DDD9EC2EA142}" destId="{6D2B30C4-B8F2-427C-8FAE-6860D0E135D6}" srcOrd="0" destOrd="0" presId="urn:microsoft.com/office/officeart/2005/8/layout/hList7#1"/>
    <dgm:cxn modelId="{962043A2-4FC0-4F62-91D3-C484AE6A5B35}" type="presParOf" srcId="{DABC9B5B-26BA-4D78-81FA-65F94CEEA71F}" destId="{9498E58F-8508-421C-8ECE-A7EBF3201273}" srcOrd="0" destOrd="0" presId="urn:microsoft.com/office/officeart/2005/8/layout/hList7#1"/>
    <dgm:cxn modelId="{4D6FD193-C6A5-4EDD-82F9-A8EDBD211D99}" type="presParOf" srcId="{DABC9B5B-26BA-4D78-81FA-65F94CEEA71F}" destId="{AF71C25C-3BF0-4AD8-B2DF-C2D5D0A94B38}" srcOrd="1" destOrd="0" presId="urn:microsoft.com/office/officeart/2005/8/layout/hList7#1"/>
    <dgm:cxn modelId="{0D4670D5-4C45-44B4-BF8D-9BD670B9B857}" type="presParOf" srcId="{AF71C25C-3BF0-4AD8-B2DF-C2D5D0A94B38}" destId="{D703B00E-456B-47E9-9763-7147AD93947B}" srcOrd="0" destOrd="0" presId="urn:microsoft.com/office/officeart/2005/8/layout/hList7#1"/>
    <dgm:cxn modelId="{6D5FD78A-2C3A-4C72-96FA-D905D4F3AA45}" type="presParOf" srcId="{D703B00E-456B-47E9-9763-7147AD93947B}" destId="{6D2B30C4-B8F2-427C-8FAE-6860D0E135D6}" srcOrd="0" destOrd="0" presId="urn:microsoft.com/office/officeart/2005/8/layout/hList7#1"/>
    <dgm:cxn modelId="{7FF6BDAF-69ED-4510-BC06-08149F6F3236}" type="presParOf" srcId="{D703B00E-456B-47E9-9763-7147AD93947B}" destId="{0D963DF5-334A-4A8C-8C1D-37315CAA0967}" srcOrd="1" destOrd="0" presId="urn:microsoft.com/office/officeart/2005/8/layout/hList7#1"/>
    <dgm:cxn modelId="{4D388DA8-E4EE-444E-992A-548E1870D0FF}" type="presParOf" srcId="{D703B00E-456B-47E9-9763-7147AD93947B}" destId="{2E3A7032-97E7-44E5-A784-3EF63CBA0225}" srcOrd="2" destOrd="0" presId="urn:microsoft.com/office/officeart/2005/8/layout/hList7#1"/>
    <dgm:cxn modelId="{011C6530-9731-4D67-BA0B-54938A7A6491}" type="presParOf" srcId="{D703B00E-456B-47E9-9763-7147AD93947B}" destId="{391E41BA-1A6B-474B-B5A3-04B85250F3B2}" srcOrd="3" destOrd="0" presId="urn:microsoft.com/office/officeart/2005/8/layout/hList7#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76F2676F-A583-4028-8D2F-312032B9A5EA}" type="doc">
      <dgm:prSet loTypeId="urn:microsoft.com/office/officeart/2005/8/layout/hList7#3" loCatId="process" qsTypeId="urn:microsoft.com/office/officeart/2005/8/quickstyle/simple1" qsCatId="simple" csTypeId="urn:microsoft.com/office/officeart/2005/8/colors/accent0_1" csCatId="mainScheme" phldr="1"/>
      <dgm:spPr/>
    </dgm:pt>
    <dgm:pt modelId="{347E94FC-932D-4400-869B-9F8D5F892897}">
      <dgm:prSet phldrT="[Texto]" custT="1"/>
      <dgm:spPr/>
      <dgm:t>
        <a:bodyPr/>
        <a:lstStyle/>
        <a:p>
          <a:r>
            <a:rPr lang="es-ES_tradnl" sz="1800" b="1" i="0" smtClean="0"/>
            <a:t>La responsabilidad social corporativa va un poco más allá de cumplir de las leyes y las normas, dando por seguro respetarlas y su riguroso cumplimiento. En este aspecto, las leyes laborales y las normativas relacionadas con el medio ambiente son el punto de comienzo con la responsabilidad ambiental.</a:t>
          </a:r>
          <a:endParaRPr lang="es-ES_tradnl" sz="1800" b="1" dirty="0"/>
        </a:p>
      </dgm:t>
    </dgm:pt>
    <dgm:pt modelId="{C4F0BF72-30BD-48AF-9334-D8D9316EC7F0}" type="parTrans" cxnId="{6A076C78-8DDB-4C47-A1CD-72F361A53324}">
      <dgm:prSet/>
      <dgm:spPr/>
      <dgm:t>
        <a:bodyPr/>
        <a:lstStyle/>
        <a:p>
          <a:endParaRPr lang="es-ES_tradnl"/>
        </a:p>
      </dgm:t>
    </dgm:pt>
    <dgm:pt modelId="{63EA7976-14F2-4717-ACCD-BFFE5455F788}" type="sibTrans" cxnId="{6A076C78-8DDB-4C47-A1CD-72F361A53324}">
      <dgm:prSet/>
      <dgm:spPr/>
      <dgm:t>
        <a:bodyPr/>
        <a:lstStyle/>
        <a:p>
          <a:endParaRPr lang="es-ES_tradnl"/>
        </a:p>
      </dgm:t>
    </dgm:pt>
    <dgm:pt modelId="{1D08334B-E721-470A-8D56-F2FCAF93B4EF}" type="pres">
      <dgm:prSet presAssocID="{76F2676F-A583-4028-8D2F-312032B9A5EA}" presName="Name0" presStyleCnt="0">
        <dgm:presLayoutVars>
          <dgm:dir/>
          <dgm:resizeHandles val="exact"/>
        </dgm:presLayoutVars>
      </dgm:prSet>
      <dgm:spPr/>
    </dgm:pt>
    <dgm:pt modelId="{248908FB-9C95-46FA-A6D4-873C572E9855}" type="pres">
      <dgm:prSet presAssocID="{76F2676F-A583-4028-8D2F-312032B9A5EA}" presName="fgShape" presStyleLbl="fgShp" presStyleIdx="0" presStyleCnt="1" custLinFactNeighborX="987" custLinFactNeighborY="20657"/>
      <dgm:spPr/>
    </dgm:pt>
    <dgm:pt modelId="{0FED949D-284A-4050-AA79-40E11E0D848D}" type="pres">
      <dgm:prSet presAssocID="{76F2676F-A583-4028-8D2F-312032B9A5EA}" presName="linComp" presStyleCnt="0"/>
      <dgm:spPr/>
    </dgm:pt>
    <dgm:pt modelId="{F95EC1A9-5DB6-41F3-88EE-E9E7A028356C}" type="pres">
      <dgm:prSet presAssocID="{347E94FC-932D-4400-869B-9F8D5F892897}" presName="compNode" presStyleCnt="0"/>
      <dgm:spPr/>
    </dgm:pt>
    <dgm:pt modelId="{3EE49904-0001-4F18-96FD-DEB265DE79E0}" type="pres">
      <dgm:prSet presAssocID="{347E94FC-932D-4400-869B-9F8D5F892897}" presName="bkgdShape" presStyleLbl="node1" presStyleIdx="0" presStyleCnt="1"/>
      <dgm:spPr/>
      <dgm:t>
        <a:bodyPr/>
        <a:lstStyle/>
        <a:p>
          <a:endParaRPr lang="es-ES_tradnl"/>
        </a:p>
      </dgm:t>
    </dgm:pt>
    <dgm:pt modelId="{C6A5DBD7-4890-4631-AD59-0B4EDC3EC8E1}" type="pres">
      <dgm:prSet presAssocID="{347E94FC-932D-4400-869B-9F8D5F892897}" presName="nodeTx" presStyleLbl="node1" presStyleIdx="0" presStyleCnt="1">
        <dgm:presLayoutVars>
          <dgm:bulletEnabled val="1"/>
        </dgm:presLayoutVars>
      </dgm:prSet>
      <dgm:spPr/>
      <dgm:t>
        <a:bodyPr/>
        <a:lstStyle/>
        <a:p>
          <a:endParaRPr lang="es-ES_tradnl"/>
        </a:p>
      </dgm:t>
    </dgm:pt>
    <dgm:pt modelId="{AAAA4902-80DD-4A91-BC3A-39C6F4C57084}" type="pres">
      <dgm:prSet presAssocID="{347E94FC-932D-4400-869B-9F8D5F892897}" presName="invisiNode" presStyleLbl="node1" presStyleIdx="0" presStyleCnt="1"/>
      <dgm:spPr/>
    </dgm:pt>
    <dgm:pt modelId="{BFFFB842-1EDC-4BE2-A428-205C3E9C08B1}" type="pres">
      <dgm:prSet presAssocID="{347E94FC-932D-4400-869B-9F8D5F892897}" presName="imagNode" presStyleLbl="fgImgPlace1" presStyleIdx="0" presStyleCnt="1" custLinFactNeighborX="-1165" custLinFactNeighborY="-13409"/>
      <dgm:spPr>
        <a:blipFill rotWithShape="0">
          <a:blip xmlns:r="http://schemas.openxmlformats.org/officeDocument/2006/relationships" r:embed="rId1"/>
          <a:stretch>
            <a:fillRect/>
          </a:stretch>
        </a:blipFill>
      </dgm:spPr>
    </dgm:pt>
  </dgm:ptLst>
  <dgm:cxnLst>
    <dgm:cxn modelId="{F64A5E38-E300-4A06-8A2A-7D679888EA0D}" type="presOf" srcId="{76F2676F-A583-4028-8D2F-312032B9A5EA}" destId="{1D08334B-E721-470A-8D56-F2FCAF93B4EF}" srcOrd="0" destOrd="0" presId="urn:microsoft.com/office/officeart/2005/8/layout/hList7#3"/>
    <dgm:cxn modelId="{6A076C78-8DDB-4C47-A1CD-72F361A53324}" srcId="{76F2676F-A583-4028-8D2F-312032B9A5EA}" destId="{347E94FC-932D-4400-869B-9F8D5F892897}" srcOrd="0" destOrd="0" parTransId="{C4F0BF72-30BD-48AF-9334-D8D9316EC7F0}" sibTransId="{63EA7976-14F2-4717-ACCD-BFFE5455F788}"/>
    <dgm:cxn modelId="{37719CED-B2C4-40DA-AFD4-3403B99C8550}" type="presOf" srcId="{347E94FC-932D-4400-869B-9F8D5F892897}" destId="{3EE49904-0001-4F18-96FD-DEB265DE79E0}" srcOrd="0" destOrd="0" presId="urn:microsoft.com/office/officeart/2005/8/layout/hList7#3"/>
    <dgm:cxn modelId="{5941C952-3135-4607-AF63-0E1801008F63}" type="presOf" srcId="{347E94FC-932D-4400-869B-9F8D5F892897}" destId="{C6A5DBD7-4890-4631-AD59-0B4EDC3EC8E1}" srcOrd="1" destOrd="0" presId="urn:microsoft.com/office/officeart/2005/8/layout/hList7#3"/>
    <dgm:cxn modelId="{F505E7BD-F135-46E0-AC34-88DB668AA0D2}" type="presParOf" srcId="{1D08334B-E721-470A-8D56-F2FCAF93B4EF}" destId="{248908FB-9C95-46FA-A6D4-873C572E9855}" srcOrd="0" destOrd="0" presId="urn:microsoft.com/office/officeart/2005/8/layout/hList7#3"/>
    <dgm:cxn modelId="{8DAF84E5-1D3E-43EB-882C-B2F98179354C}" type="presParOf" srcId="{1D08334B-E721-470A-8D56-F2FCAF93B4EF}" destId="{0FED949D-284A-4050-AA79-40E11E0D848D}" srcOrd="1" destOrd="0" presId="urn:microsoft.com/office/officeart/2005/8/layout/hList7#3"/>
    <dgm:cxn modelId="{C714A919-2EE7-49E2-BE51-72B275DB0E83}" type="presParOf" srcId="{0FED949D-284A-4050-AA79-40E11E0D848D}" destId="{F95EC1A9-5DB6-41F3-88EE-E9E7A028356C}" srcOrd="0" destOrd="0" presId="urn:microsoft.com/office/officeart/2005/8/layout/hList7#3"/>
    <dgm:cxn modelId="{FB2B0049-7268-4E8A-BCDA-1590D161745F}" type="presParOf" srcId="{F95EC1A9-5DB6-41F3-88EE-E9E7A028356C}" destId="{3EE49904-0001-4F18-96FD-DEB265DE79E0}" srcOrd="0" destOrd="0" presId="urn:microsoft.com/office/officeart/2005/8/layout/hList7#3"/>
    <dgm:cxn modelId="{65C59A20-C98E-4996-BD79-E24CF404B76F}" type="presParOf" srcId="{F95EC1A9-5DB6-41F3-88EE-E9E7A028356C}" destId="{C6A5DBD7-4890-4631-AD59-0B4EDC3EC8E1}" srcOrd="1" destOrd="0" presId="urn:microsoft.com/office/officeart/2005/8/layout/hList7#3"/>
    <dgm:cxn modelId="{479FC162-0470-4770-966D-2666C045E268}" type="presParOf" srcId="{F95EC1A9-5DB6-41F3-88EE-E9E7A028356C}" destId="{AAAA4902-80DD-4A91-BC3A-39C6F4C57084}" srcOrd="2" destOrd="0" presId="urn:microsoft.com/office/officeart/2005/8/layout/hList7#3"/>
    <dgm:cxn modelId="{24D83B19-76C0-4C9A-B916-A75FC6D86D73}" type="presParOf" srcId="{F95EC1A9-5DB6-41F3-88EE-E9E7A028356C}" destId="{BFFFB842-1EDC-4BE2-A428-205C3E9C08B1}" srcOrd="3" destOrd="0" presId="urn:microsoft.com/office/officeart/2005/8/layout/hList7#3"/>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AAF11F50-0835-4C07-AA21-CCCC78C9B95A}" type="doc">
      <dgm:prSet loTypeId="urn:microsoft.com/office/officeart/2005/8/layout/vList4#1" loCatId="list" qsTypeId="urn:microsoft.com/office/officeart/2005/8/quickstyle/simple1" qsCatId="simple" csTypeId="urn:microsoft.com/office/officeart/2005/8/colors/accent0_1" csCatId="mainScheme" phldr="1"/>
      <dgm:spPr/>
    </dgm:pt>
    <dgm:pt modelId="{B5F483CD-3ABF-41EB-B68F-1997FF4EBEFB}">
      <dgm:prSet phldrT="[Texto]">
        <dgm:style>
          <a:lnRef idx="3">
            <a:schemeClr val="lt1"/>
          </a:lnRef>
          <a:fillRef idx="1">
            <a:schemeClr val="dk1"/>
          </a:fillRef>
          <a:effectRef idx="1">
            <a:schemeClr val="dk1"/>
          </a:effectRef>
          <a:fontRef idx="minor">
            <a:schemeClr val="lt1"/>
          </a:fontRef>
        </dgm:style>
      </dgm:prSet>
      <dgm:spPr/>
      <dgm:t>
        <a:bodyPr/>
        <a:lstStyle/>
        <a:p>
          <a:r>
            <a:rPr lang="es-ES_tradnl" b="1" i="0" dirty="0" smtClean="0">
              <a:solidFill>
                <a:schemeClr val="bg1"/>
              </a:solidFill>
            </a:rPr>
            <a:t>Esta es la iniciativa de ciudadanía corporativa voluntaria más grande del mundo, en la cual las empresas se comprometen a alinear sus estrategias y operaciones con diez principios universalmente aceptados y agrupados en cuatro áreas temáticas: derechos humanos, estándares laborales, medio ambiente y anti-corrupción.</a:t>
          </a:r>
          <a:endParaRPr lang="es-ES_tradnl" b="1" dirty="0">
            <a:solidFill>
              <a:schemeClr val="bg1"/>
            </a:solidFill>
          </a:endParaRPr>
        </a:p>
      </dgm:t>
    </dgm:pt>
    <dgm:pt modelId="{60E8D60A-CE11-45A9-B136-85D6DFAC7D69}" type="sibTrans" cxnId="{063643EE-6B43-47E7-8FBF-A84254B3223F}">
      <dgm:prSet/>
      <dgm:spPr/>
      <dgm:t>
        <a:bodyPr/>
        <a:lstStyle/>
        <a:p>
          <a:endParaRPr lang="es-ES_tradnl"/>
        </a:p>
      </dgm:t>
    </dgm:pt>
    <dgm:pt modelId="{41A803BD-8B0A-41C3-8651-41AB77B808C4}" type="parTrans" cxnId="{063643EE-6B43-47E7-8FBF-A84254B3223F}">
      <dgm:prSet/>
      <dgm:spPr/>
      <dgm:t>
        <a:bodyPr/>
        <a:lstStyle/>
        <a:p>
          <a:endParaRPr lang="es-ES_tradnl"/>
        </a:p>
      </dgm:t>
    </dgm:pt>
    <dgm:pt modelId="{96FD75B1-C5BE-478C-9456-34D596B08284}">
      <dgm:prSet phldrT="[Texto]"/>
      <dgm:spPr/>
      <dgm:t>
        <a:bodyPr/>
        <a:lstStyle/>
        <a:p>
          <a:r>
            <a:rPr lang="es-ES_tradnl" b="1" i="0" dirty="0" smtClean="0"/>
            <a:t>Los Objetivos de desarrollo del Milenio (ODM), ocho ambiciosos objetivos que se intenta alcanzar para 2015, se basan directamente en las actividades y metas incluidas en la Declaración del Milenio. Los ODM se componen de 8 Objetivos y 21 metas cuantificables que se supervisan mediante 60 indicadores.</a:t>
          </a:r>
          <a:endParaRPr lang="es-ES_tradnl" b="1" dirty="0"/>
        </a:p>
      </dgm:t>
    </dgm:pt>
    <dgm:pt modelId="{61AF32D7-49D9-4D5A-868F-AF81AD7BCFBB}" type="sibTrans" cxnId="{337C0D50-BD0B-4F75-ABFF-0DF66AF53959}">
      <dgm:prSet/>
      <dgm:spPr/>
      <dgm:t>
        <a:bodyPr/>
        <a:lstStyle/>
        <a:p>
          <a:endParaRPr lang="es-ES_tradnl"/>
        </a:p>
      </dgm:t>
    </dgm:pt>
    <dgm:pt modelId="{699804BD-D330-45A7-A562-8E7C8A00D1CA}" type="parTrans" cxnId="{337C0D50-BD0B-4F75-ABFF-0DF66AF53959}">
      <dgm:prSet/>
      <dgm:spPr/>
      <dgm:t>
        <a:bodyPr/>
        <a:lstStyle/>
        <a:p>
          <a:endParaRPr lang="es-ES_tradnl"/>
        </a:p>
      </dgm:t>
    </dgm:pt>
    <dgm:pt modelId="{54D7FF15-22DD-4977-B100-CF75C1394158}">
      <dgm:prSet phldrT="[Texto]"/>
      <dgm:spPr/>
      <dgm:t>
        <a:bodyPr/>
        <a:lstStyle/>
        <a:p>
          <a:r>
            <a:rPr lang="es-ES_tradnl" b="1" i="0" dirty="0" smtClean="0"/>
            <a:t>Colombia Incluyente es el punto de entrada para los interesados en consultar temas de Responsabilidad Social Empresarial en Colombia</a:t>
          </a:r>
          <a:r>
            <a:rPr lang="es-ES_tradnl" b="0" i="0" dirty="0" smtClean="0"/>
            <a:t>.</a:t>
          </a:r>
          <a:endParaRPr lang="es-ES_tradnl" dirty="0"/>
        </a:p>
      </dgm:t>
    </dgm:pt>
    <dgm:pt modelId="{5D84F1E8-0F7A-433B-875A-AE722DB8E676}" type="sibTrans" cxnId="{7A4049E1-C7A2-404B-B1A2-79EA26B30ECF}">
      <dgm:prSet/>
      <dgm:spPr/>
      <dgm:t>
        <a:bodyPr/>
        <a:lstStyle/>
        <a:p>
          <a:endParaRPr lang="es-ES_tradnl"/>
        </a:p>
      </dgm:t>
    </dgm:pt>
    <dgm:pt modelId="{B40B701A-A18D-4CED-BEEE-9FB6CEA83A5B}" type="parTrans" cxnId="{7A4049E1-C7A2-404B-B1A2-79EA26B30ECF}">
      <dgm:prSet/>
      <dgm:spPr/>
      <dgm:t>
        <a:bodyPr/>
        <a:lstStyle/>
        <a:p>
          <a:endParaRPr lang="es-ES_tradnl"/>
        </a:p>
      </dgm:t>
    </dgm:pt>
    <dgm:pt modelId="{B856AC93-8BB0-4F7D-995D-855CCA97E68D}" type="pres">
      <dgm:prSet presAssocID="{AAF11F50-0835-4C07-AA21-CCCC78C9B95A}" presName="linear" presStyleCnt="0">
        <dgm:presLayoutVars>
          <dgm:dir/>
          <dgm:resizeHandles val="exact"/>
        </dgm:presLayoutVars>
      </dgm:prSet>
      <dgm:spPr/>
    </dgm:pt>
    <dgm:pt modelId="{19CA6E12-4EB5-43E0-8ACC-9B55F8825132}" type="pres">
      <dgm:prSet presAssocID="{96FD75B1-C5BE-478C-9456-34D596B08284}" presName="comp" presStyleCnt="0"/>
      <dgm:spPr/>
    </dgm:pt>
    <dgm:pt modelId="{0A852A8A-9287-4B9F-A25F-133CA9B51E62}" type="pres">
      <dgm:prSet presAssocID="{96FD75B1-C5BE-478C-9456-34D596B08284}" presName="box" presStyleLbl="node1" presStyleIdx="0" presStyleCnt="3"/>
      <dgm:spPr/>
      <dgm:t>
        <a:bodyPr/>
        <a:lstStyle/>
        <a:p>
          <a:endParaRPr lang="es-ES_tradnl"/>
        </a:p>
      </dgm:t>
    </dgm:pt>
    <dgm:pt modelId="{A919E15F-3429-47A8-97DE-ABCF98F23106}" type="pres">
      <dgm:prSet presAssocID="{96FD75B1-C5BE-478C-9456-34D596B08284}" presName="img" presStyleLbl="fgImgPlace1" presStyleIdx="0" presStyleCnt="3"/>
      <dgm:spPr>
        <a:blipFill rotWithShape="0">
          <a:blip xmlns:r="http://schemas.openxmlformats.org/officeDocument/2006/relationships" r:embed="rId1"/>
          <a:stretch>
            <a:fillRect/>
          </a:stretch>
        </a:blipFill>
      </dgm:spPr>
    </dgm:pt>
    <dgm:pt modelId="{4673CF2F-76D5-4EA4-BB11-B84897B51999}" type="pres">
      <dgm:prSet presAssocID="{96FD75B1-C5BE-478C-9456-34D596B08284}" presName="text" presStyleLbl="node1" presStyleIdx="0" presStyleCnt="3">
        <dgm:presLayoutVars>
          <dgm:bulletEnabled val="1"/>
        </dgm:presLayoutVars>
      </dgm:prSet>
      <dgm:spPr/>
      <dgm:t>
        <a:bodyPr/>
        <a:lstStyle/>
        <a:p>
          <a:endParaRPr lang="es-ES_tradnl"/>
        </a:p>
      </dgm:t>
    </dgm:pt>
    <dgm:pt modelId="{CA5BCB64-18E9-40B1-9FF4-4DCCC536B1D8}" type="pres">
      <dgm:prSet presAssocID="{61AF32D7-49D9-4D5A-868F-AF81AD7BCFBB}" presName="spacer" presStyleCnt="0"/>
      <dgm:spPr/>
    </dgm:pt>
    <dgm:pt modelId="{BB41B3A0-FEC5-471C-8215-24365AE82E99}" type="pres">
      <dgm:prSet presAssocID="{B5F483CD-3ABF-41EB-B68F-1997FF4EBEFB}" presName="comp" presStyleCnt="0"/>
      <dgm:spPr/>
    </dgm:pt>
    <dgm:pt modelId="{3D4155C6-0F6C-49CC-A792-467B7763D3BE}" type="pres">
      <dgm:prSet presAssocID="{B5F483CD-3ABF-41EB-B68F-1997FF4EBEFB}" presName="box" presStyleLbl="node1" presStyleIdx="1" presStyleCnt="3"/>
      <dgm:spPr/>
      <dgm:t>
        <a:bodyPr/>
        <a:lstStyle/>
        <a:p>
          <a:endParaRPr lang="es-ES_tradnl"/>
        </a:p>
      </dgm:t>
    </dgm:pt>
    <dgm:pt modelId="{F20D59D7-F624-434C-885C-5D8ACF9C8F27}" type="pres">
      <dgm:prSet presAssocID="{B5F483CD-3ABF-41EB-B68F-1997FF4EBEFB}" presName="img" presStyleLbl="fgImgPlace1" presStyleIdx="1" presStyleCnt="3"/>
      <dgm:spPr/>
    </dgm:pt>
    <dgm:pt modelId="{A381C650-5066-4225-A0EB-1634BCB00784}" type="pres">
      <dgm:prSet presAssocID="{B5F483CD-3ABF-41EB-B68F-1997FF4EBEFB}" presName="text" presStyleLbl="node1" presStyleIdx="1" presStyleCnt="3">
        <dgm:presLayoutVars>
          <dgm:bulletEnabled val="1"/>
        </dgm:presLayoutVars>
      </dgm:prSet>
      <dgm:spPr/>
      <dgm:t>
        <a:bodyPr/>
        <a:lstStyle/>
        <a:p>
          <a:endParaRPr lang="es-ES_tradnl"/>
        </a:p>
      </dgm:t>
    </dgm:pt>
    <dgm:pt modelId="{D1D4CED4-976E-4EC8-AB45-DF829AE29E84}" type="pres">
      <dgm:prSet presAssocID="{60E8D60A-CE11-45A9-B136-85D6DFAC7D69}" presName="spacer" presStyleCnt="0"/>
      <dgm:spPr/>
    </dgm:pt>
    <dgm:pt modelId="{E74B2205-2140-4AD3-BCD1-1DB8920FF8D2}" type="pres">
      <dgm:prSet presAssocID="{54D7FF15-22DD-4977-B100-CF75C1394158}" presName="comp" presStyleCnt="0"/>
      <dgm:spPr/>
    </dgm:pt>
    <dgm:pt modelId="{A1EB1256-4B06-42F9-9CC0-13AA8A7D07D2}" type="pres">
      <dgm:prSet presAssocID="{54D7FF15-22DD-4977-B100-CF75C1394158}" presName="box" presStyleLbl="node1" presStyleIdx="2" presStyleCnt="3"/>
      <dgm:spPr/>
      <dgm:t>
        <a:bodyPr/>
        <a:lstStyle/>
        <a:p>
          <a:endParaRPr lang="es-ES_tradnl"/>
        </a:p>
      </dgm:t>
    </dgm:pt>
    <dgm:pt modelId="{89F2EFD5-F1BA-4BC4-A3C0-9135CBE5CA4E}" type="pres">
      <dgm:prSet presAssocID="{54D7FF15-22DD-4977-B100-CF75C1394158}" presName="img" presStyleLbl="fgImgPlace1" presStyleIdx="2" presStyleCnt="3"/>
      <dgm:spPr/>
    </dgm:pt>
    <dgm:pt modelId="{9127AD95-C78C-4EE6-AEE6-BD660CAC5AAF}" type="pres">
      <dgm:prSet presAssocID="{54D7FF15-22DD-4977-B100-CF75C1394158}" presName="text" presStyleLbl="node1" presStyleIdx="2" presStyleCnt="3">
        <dgm:presLayoutVars>
          <dgm:bulletEnabled val="1"/>
        </dgm:presLayoutVars>
      </dgm:prSet>
      <dgm:spPr/>
      <dgm:t>
        <a:bodyPr/>
        <a:lstStyle/>
        <a:p>
          <a:endParaRPr lang="es-ES_tradnl"/>
        </a:p>
      </dgm:t>
    </dgm:pt>
  </dgm:ptLst>
  <dgm:cxnLst>
    <dgm:cxn modelId="{7A4049E1-C7A2-404B-B1A2-79EA26B30ECF}" srcId="{AAF11F50-0835-4C07-AA21-CCCC78C9B95A}" destId="{54D7FF15-22DD-4977-B100-CF75C1394158}" srcOrd="2" destOrd="0" parTransId="{B40B701A-A18D-4CED-BEEE-9FB6CEA83A5B}" sibTransId="{5D84F1E8-0F7A-433B-875A-AE722DB8E676}"/>
    <dgm:cxn modelId="{B673C3EE-F9A4-4548-8155-9EF90210FA63}" type="presOf" srcId="{96FD75B1-C5BE-478C-9456-34D596B08284}" destId="{4673CF2F-76D5-4EA4-BB11-B84897B51999}" srcOrd="1" destOrd="0" presId="urn:microsoft.com/office/officeart/2005/8/layout/vList4#1"/>
    <dgm:cxn modelId="{337C0D50-BD0B-4F75-ABFF-0DF66AF53959}" srcId="{AAF11F50-0835-4C07-AA21-CCCC78C9B95A}" destId="{96FD75B1-C5BE-478C-9456-34D596B08284}" srcOrd="0" destOrd="0" parTransId="{699804BD-D330-45A7-A562-8E7C8A00D1CA}" sibTransId="{61AF32D7-49D9-4D5A-868F-AF81AD7BCFBB}"/>
    <dgm:cxn modelId="{063643EE-6B43-47E7-8FBF-A84254B3223F}" srcId="{AAF11F50-0835-4C07-AA21-CCCC78C9B95A}" destId="{B5F483CD-3ABF-41EB-B68F-1997FF4EBEFB}" srcOrd="1" destOrd="0" parTransId="{41A803BD-8B0A-41C3-8651-41AB77B808C4}" sibTransId="{60E8D60A-CE11-45A9-B136-85D6DFAC7D69}"/>
    <dgm:cxn modelId="{20DA5454-C0BC-448B-9125-13E90205EE75}" type="presOf" srcId="{54D7FF15-22DD-4977-B100-CF75C1394158}" destId="{A1EB1256-4B06-42F9-9CC0-13AA8A7D07D2}" srcOrd="0" destOrd="0" presId="urn:microsoft.com/office/officeart/2005/8/layout/vList4#1"/>
    <dgm:cxn modelId="{EAE567BF-037B-4BB9-A756-128853D213D3}" type="presOf" srcId="{96FD75B1-C5BE-478C-9456-34D596B08284}" destId="{0A852A8A-9287-4B9F-A25F-133CA9B51E62}" srcOrd="0" destOrd="0" presId="urn:microsoft.com/office/officeart/2005/8/layout/vList4#1"/>
    <dgm:cxn modelId="{F18B8E87-60C5-43C2-BF89-7861A05FEE16}" type="presOf" srcId="{54D7FF15-22DD-4977-B100-CF75C1394158}" destId="{9127AD95-C78C-4EE6-AEE6-BD660CAC5AAF}" srcOrd="1" destOrd="0" presId="urn:microsoft.com/office/officeart/2005/8/layout/vList4#1"/>
    <dgm:cxn modelId="{76E5A7DB-1EC3-4220-843E-95B9024C5542}" type="presOf" srcId="{B5F483CD-3ABF-41EB-B68F-1997FF4EBEFB}" destId="{A381C650-5066-4225-A0EB-1634BCB00784}" srcOrd="1" destOrd="0" presId="urn:microsoft.com/office/officeart/2005/8/layout/vList4#1"/>
    <dgm:cxn modelId="{12F42D95-AD34-4016-9758-2F7C00601A6F}" type="presOf" srcId="{B5F483CD-3ABF-41EB-B68F-1997FF4EBEFB}" destId="{3D4155C6-0F6C-49CC-A792-467B7763D3BE}" srcOrd="0" destOrd="0" presId="urn:microsoft.com/office/officeart/2005/8/layout/vList4#1"/>
    <dgm:cxn modelId="{730ACBCC-9516-4DDD-8E62-725E56D84175}" type="presOf" srcId="{AAF11F50-0835-4C07-AA21-CCCC78C9B95A}" destId="{B856AC93-8BB0-4F7D-995D-855CCA97E68D}" srcOrd="0" destOrd="0" presId="urn:microsoft.com/office/officeart/2005/8/layout/vList4#1"/>
    <dgm:cxn modelId="{F545D872-C135-4413-B661-8B7C965F5092}" type="presParOf" srcId="{B856AC93-8BB0-4F7D-995D-855CCA97E68D}" destId="{19CA6E12-4EB5-43E0-8ACC-9B55F8825132}" srcOrd="0" destOrd="0" presId="urn:microsoft.com/office/officeart/2005/8/layout/vList4#1"/>
    <dgm:cxn modelId="{39EB7A2C-8A3F-4418-9D83-7528F923DF27}" type="presParOf" srcId="{19CA6E12-4EB5-43E0-8ACC-9B55F8825132}" destId="{0A852A8A-9287-4B9F-A25F-133CA9B51E62}" srcOrd="0" destOrd="0" presId="urn:microsoft.com/office/officeart/2005/8/layout/vList4#1"/>
    <dgm:cxn modelId="{EFE028A9-A48A-4864-AC3D-3BE807B18735}" type="presParOf" srcId="{19CA6E12-4EB5-43E0-8ACC-9B55F8825132}" destId="{A919E15F-3429-47A8-97DE-ABCF98F23106}" srcOrd="1" destOrd="0" presId="urn:microsoft.com/office/officeart/2005/8/layout/vList4#1"/>
    <dgm:cxn modelId="{0AECB808-63A1-49E5-9725-2B871AEBD15E}" type="presParOf" srcId="{19CA6E12-4EB5-43E0-8ACC-9B55F8825132}" destId="{4673CF2F-76D5-4EA4-BB11-B84897B51999}" srcOrd="2" destOrd="0" presId="urn:microsoft.com/office/officeart/2005/8/layout/vList4#1"/>
    <dgm:cxn modelId="{0708A637-BD08-42A0-98A7-59906CA30686}" type="presParOf" srcId="{B856AC93-8BB0-4F7D-995D-855CCA97E68D}" destId="{CA5BCB64-18E9-40B1-9FF4-4DCCC536B1D8}" srcOrd="1" destOrd="0" presId="urn:microsoft.com/office/officeart/2005/8/layout/vList4#1"/>
    <dgm:cxn modelId="{20763B4E-0B01-425B-8AF4-4094162AB526}" type="presParOf" srcId="{B856AC93-8BB0-4F7D-995D-855CCA97E68D}" destId="{BB41B3A0-FEC5-471C-8215-24365AE82E99}" srcOrd="2" destOrd="0" presId="urn:microsoft.com/office/officeart/2005/8/layout/vList4#1"/>
    <dgm:cxn modelId="{A3C9FB6C-E729-4FB8-93F6-5BA5D19E4E96}" type="presParOf" srcId="{BB41B3A0-FEC5-471C-8215-24365AE82E99}" destId="{3D4155C6-0F6C-49CC-A792-467B7763D3BE}" srcOrd="0" destOrd="0" presId="urn:microsoft.com/office/officeart/2005/8/layout/vList4#1"/>
    <dgm:cxn modelId="{06C41C80-013F-40EF-AC01-4BF89FA2CA3C}" type="presParOf" srcId="{BB41B3A0-FEC5-471C-8215-24365AE82E99}" destId="{F20D59D7-F624-434C-885C-5D8ACF9C8F27}" srcOrd="1" destOrd="0" presId="urn:microsoft.com/office/officeart/2005/8/layout/vList4#1"/>
    <dgm:cxn modelId="{3E25CCE1-DEB2-4322-847C-C4841C14138D}" type="presParOf" srcId="{BB41B3A0-FEC5-471C-8215-24365AE82E99}" destId="{A381C650-5066-4225-A0EB-1634BCB00784}" srcOrd="2" destOrd="0" presId="urn:microsoft.com/office/officeart/2005/8/layout/vList4#1"/>
    <dgm:cxn modelId="{47CE90A5-934B-4344-89B6-A5643FC8EE39}" type="presParOf" srcId="{B856AC93-8BB0-4F7D-995D-855CCA97E68D}" destId="{D1D4CED4-976E-4EC8-AB45-DF829AE29E84}" srcOrd="3" destOrd="0" presId="urn:microsoft.com/office/officeart/2005/8/layout/vList4#1"/>
    <dgm:cxn modelId="{C1A6352B-5E86-4C50-B9DE-FF748AA71CC6}" type="presParOf" srcId="{B856AC93-8BB0-4F7D-995D-855CCA97E68D}" destId="{E74B2205-2140-4AD3-BCD1-1DB8920FF8D2}" srcOrd="4" destOrd="0" presId="urn:microsoft.com/office/officeart/2005/8/layout/vList4#1"/>
    <dgm:cxn modelId="{F7ED6896-9DD0-462E-8DB4-5CF66125B05C}" type="presParOf" srcId="{E74B2205-2140-4AD3-BCD1-1DB8920FF8D2}" destId="{A1EB1256-4B06-42F9-9CC0-13AA8A7D07D2}" srcOrd="0" destOrd="0" presId="urn:microsoft.com/office/officeart/2005/8/layout/vList4#1"/>
    <dgm:cxn modelId="{87069C43-1415-465D-B6C1-7E65B9BE71ED}" type="presParOf" srcId="{E74B2205-2140-4AD3-BCD1-1DB8920FF8D2}" destId="{89F2EFD5-F1BA-4BC4-A3C0-9135CBE5CA4E}" srcOrd="1" destOrd="0" presId="urn:microsoft.com/office/officeart/2005/8/layout/vList4#1"/>
    <dgm:cxn modelId="{E6D27E8B-9845-4719-A4E4-E5E5FA32ACED}" type="presParOf" srcId="{E74B2205-2140-4AD3-BCD1-1DB8920FF8D2}" destId="{9127AD95-C78C-4EE6-AEE6-BD660CAC5AAF}" srcOrd="2" destOrd="0" presId="urn:microsoft.com/office/officeart/2005/8/layout/vList4#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D0058414-6591-4EBE-8AC7-1FEC86D435D1}" type="doc">
      <dgm:prSet loTypeId="urn:microsoft.com/office/officeart/2005/8/layout/vList4#2" loCatId="list" qsTypeId="urn:microsoft.com/office/officeart/2005/8/quickstyle/simple2" qsCatId="simple" csTypeId="urn:microsoft.com/office/officeart/2005/8/colors/accent0_1" csCatId="mainScheme" phldr="1"/>
      <dgm:spPr/>
      <dgm:t>
        <a:bodyPr/>
        <a:lstStyle/>
        <a:p>
          <a:endParaRPr lang="es-ES_tradnl"/>
        </a:p>
      </dgm:t>
    </dgm:pt>
    <dgm:pt modelId="{DF201E60-39A7-4D62-8B35-5AB9B3FA138B}">
      <dgm:prSet phldrT="[Texto]">
        <dgm:style>
          <a:lnRef idx="3">
            <a:schemeClr val="lt1"/>
          </a:lnRef>
          <a:fillRef idx="1">
            <a:schemeClr val="dk1"/>
          </a:fillRef>
          <a:effectRef idx="1">
            <a:schemeClr val="dk1"/>
          </a:effectRef>
          <a:fontRef idx="minor">
            <a:schemeClr val="lt1"/>
          </a:fontRef>
        </dgm:style>
      </dgm:prSet>
      <dgm:spPr/>
      <dgm:t>
        <a:bodyPr/>
        <a:lstStyle/>
        <a:p>
          <a:r>
            <a:rPr lang="es-ES_tradnl" b="1" i="0" dirty="0" smtClean="0">
              <a:solidFill>
                <a:schemeClr val="bg1"/>
              </a:solidFill>
            </a:rPr>
            <a:t>Pacto Global</a:t>
          </a:r>
          <a:endParaRPr lang="es-ES_tradnl" dirty="0">
            <a:solidFill>
              <a:schemeClr val="bg1"/>
            </a:solidFill>
          </a:endParaRPr>
        </a:p>
      </dgm:t>
    </dgm:pt>
    <dgm:pt modelId="{E47487AB-E630-42EB-B15A-39109B51BBA9}" type="parTrans" cxnId="{202D88C9-D8DC-466B-8022-DF9CAD575756}">
      <dgm:prSet/>
      <dgm:spPr/>
      <dgm:t>
        <a:bodyPr/>
        <a:lstStyle/>
        <a:p>
          <a:endParaRPr lang="es-ES_tradnl"/>
        </a:p>
      </dgm:t>
    </dgm:pt>
    <dgm:pt modelId="{B15875D0-D906-46D7-B467-E7ED50642AED}" type="sibTrans" cxnId="{202D88C9-D8DC-466B-8022-DF9CAD575756}">
      <dgm:prSet/>
      <dgm:spPr/>
      <dgm:t>
        <a:bodyPr/>
        <a:lstStyle/>
        <a:p>
          <a:endParaRPr lang="es-ES_tradnl"/>
        </a:p>
      </dgm:t>
    </dgm:pt>
    <dgm:pt modelId="{EC7CBAD0-CB04-468E-9610-498C63640A61}">
      <dgm:prSet phldrT="[Texto]"/>
      <dgm:spPr/>
      <dgm:t>
        <a:bodyPr/>
        <a:lstStyle/>
        <a:p>
          <a:r>
            <a:rPr lang="es-ES_tradnl" b="1" i="0" dirty="0" smtClean="0"/>
            <a:t>Red Pacto Global Colombia</a:t>
          </a:r>
          <a:endParaRPr lang="es-ES_tradnl" dirty="0"/>
        </a:p>
      </dgm:t>
    </dgm:pt>
    <dgm:pt modelId="{D9EB2A5A-7920-4488-8584-5CDE0FC1E84B}" type="parTrans" cxnId="{7F134766-AD20-4C72-8110-EEA239A6A244}">
      <dgm:prSet/>
      <dgm:spPr/>
      <dgm:t>
        <a:bodyPr/>
        <a:lstStyle/>
        <a:p>
          <a:endParaRPr lang="es-ES_tradnl"/>
        </a:p>
      </dgm:t>
    </dgm:pt>
    <dgm:pt modelId="{D90D2EA6-A9B1-41A5-93D7-CFDEA031680F}" type="sibTrans" cxnId="{7F134766-AD20-4C72-8110-EEA239A6A244}">
      <dgm:prSet/>
      <dgm:spPr/>
      <dgm:t>
        <a:bodyPr/>
        <a:lstStyle/>
        <a:p>
          <a:endParaRPr lang="es-ES_tradnl"/>
        </a:p>
      </dgm:t>
    </dgm:pt>
    <dgm:pt modelId="{D54DA37E-A54A-4FFD-B261-DCFCD0EA5740}">
      <dgm:prSet phldrT="[Texto]">
        <dgm:style>
          <a:lnRef idx="3">
            <a:schemeClr val="lt1"/>
          </a:lnRef>
          <a:fillRef idx="1">
            <a:schemeClr val="dk1"/>
          </a:fillRef>
          <a:effectRef idx="1">
            <a:schemeClr val="dk1"/>
          </a:effectRef>
          <a:fontRef idx="minor">
            <a:schemeClr val="lt1"/>
          </a:fontRef>
        </dgm:style>
      </dgm:prSet>
      <dgm:spPr/>
      <dgm:t>
        <a:bodyPr/>
        <a:lstStyle/>
        <a:p>
          <a:r>
            <a:rPr lang="es-ES_tradnl" b="1" i="0" dirty="0" smtClean="0">
              <a:solidFill>
                <a:schemeClr val="bg1"/>
              </a:solidFill>
            </a:rPr>
            <a:t>Fundación Mamonal</a:t>
          </a:r>
          <a:endParaRPr lang="es-ES_tradnl" dirty="0">
            <a:solidFill>
              <a:schemeClr val="bg1"/>
            </a:solidFill>
          </a:endParaRPr>
        </a:p>
      </dgm:t>
    </dgm:pt>
    <dgm:pt modelId="{43AB0162-93AD-48AB-8E67-910266F3246A}" type="parTrans" cxnId="{4853CDA1-2DA4-40AD-AA58-68F44DCC55A2}">
      <dgm:prSet/>
      <dgm:spPr/>
      <dgm:t>
        <a:bodyPr/>
        <a:lstStyle/>
        <a:p>
          <a:endParaRPr lang="es-ES_tradnl"/>
        </a:p>
      </dgm:t>
    </dgm:pt>
    <dgm:pt modelId="{D763F528-21C9-4992-9414-9FDCCE153493}" type="sibTrans" cxnId="{4853CDA1-2DA4-40AD-AA58-68F44DCC55A2}">
      <dgm:prSet/>
      <dgm:spPr/>
      <dgm:t>
        <a:bodyPr/>
        <a:lstStyle/>
        <a:p>
          <a:endParaRPr lang="es-ES_tradnl"/>
        </a:p>
      </dgm:t>
    </dgm:pt>
    <dgm:pt modelId="{2CD48908-2061-43F9-BBDC-A8BEF205BC8D}">
      <dgm:prSet phldrT="[Texto]"/>
      <dgm:spPr/>
      <dgm:t>
        <a:bodyPr/>
        <a:lstStyle/>
        <a:p>
          <a:r>
            <a:rPr lang="es-ES_tradnl" b="1" i="0" dirty="0" smtClean="0"/>
            <a:t>Click afecta tu mundo</a:t>
          </a:r>
          <a:endParaRPr lang="es-ES_tradnl" dirty="0"/>
        </a:p>
      </dgm:t>
    </dgm:pt>
    <dgm:pt modelId="{E6088F9F-9449-4F63-B04D-B4A181B31ECC}" type="parTrans" cxnId="{CAD86FDB-CD36-426B-B5A1-4D6865C52973}">
      <dgm:prSet/>
      <dgm:spPr/>
      <dgm:t>
        <a:bodyPr/>
        <a:lstStyle/>
        <a:p>
          <a:endParaRPr lang="es-ES_tradnl"/>
        </a:p>
      </dgm:t>
    </dgm:pt>
    <dgm:pt modelId="{70E605C2-296B-4CC1-A382-AB833EA47193}" type="sibTrans" cxnId="{CAD86FDB-CD36-426B-B5A1-4D6865C52973}">
      <dgm:prSet/>
      <dgm:spPr/>
      <dgm:t>
        <a:bodyPr/>
        <a:lstStyle/>
        <a:p>
          <a:endParaRPr lang="es-ES_tradnl"/>
        </a:p>
      </dgm:t>
    </dgm:pt>
    <dgm:pt modelId="{30FCF8A6-4E5E-4446-83C0-1073D0E31719}" type="pres">
      <dgm:prSet presAssocID="{D0058414-6591-4EBE-8AC7-1FEC86D435D1}" presName="linear" presStyleCnt="0">
        <dgm:presLayoutVars>
          <dgm:dir/>
          <dgm:resizeHandles val="exact"/>
        </dgm:presLayoutVars>
      </dgm:prSet>
      <dgm:spPr/>
      <dgm:t>
        <a:bodyPr/>
        <a:lstStyle/>
        <a:p>
          <a:endParaRPr lang="es-ES_tradnl"/>
        </a:p>
      </dgm:t>
    </dgm:pt>
    <dgm:pt modelId="{DA1D2F28-35AD-494C-B816-AC14D863C748}" type="pres">
      <dgm:prSet presAssocID="{DF201E60-39A7-4D62-8B35-5AB9B3FA138B}" presName="comp" presStyleCnt="0"/>
      <dgm:spPr/>
    </dgm:pt>
    <dgm:pt modelId="{E9A04FB6-E69A-47A0-84E5-D83B5F3B88C0}" type="pres">
      <dgm:prSet presAssocID="{DF201E60-39A7-4D62-8B35-5AB9B3FA138B}" presName="box" presStyleLbl="node1" presStyleIdx="0" presStyleCnt="4"/>
      <dgm:spPr/>
      <dgm:t>
        <a:bodyPr/>
        <a:lstStyle/>
        <a:p>
          <a:endParaRPr lang="es-ES_tradnl"/>
        </a:p>
      </dgm:t>
    </dgm:pt>
    <dgm:pt modelId="{0F3EDAE7-FC17-425D-8268-95FC575DCDBB}" type="pres">
      <dgm:prSet presAssocID="{DF201E60-39A7-4D62-8B35-5AB9B3FA138B}" presName="img" presStyleLbl="fgImgPlace1" presStyleIdx="0" presStyleCnt="4"/>
      <dgm:spPr/>
    </dgm:pt>
    <dgm:pt modelId="{2624A755-90EB-4FAF-AAF9-CE08C19BD50C}" type="pres">
      <dgm:prSet presAssocID="{DF201E60-39A7-4D62-8B35-5AB9B3FA138B}" presName="text" presStyleLbl="node1" presStyleIdx="0" presStyleCnt="4">
        <dgm:presLayoutVars>
          <dgm:bulletEnabled val="1"/>
        </dgm:presLayoutVars>
      </dgm:prSet>
      <dgm:spPr/>
      <dgm:t>
        <a:bodyPr/>
        <a:lstStyle/>
        <a:p>
          <a:endParaRPr lang="es-ES_tradnl"/>
        </a:p>
      </dgm:t>
    </dgm:pt>
    <dgm:pt modelId="{A5BA4810-B506-489A-816A-92B4136936F0}" type="pres">
      <dgm:prSet presAssocID="{B15875D0-D906-46D7-B467-E7ED50642AED}" presName="spacer" presStyleCnt="0"/>
      <dgm:spPr/>
    </dgm:pt>
    <dgm:pt modelId="{AFDF5FBF-C8C7-4095-97D6-647511611780}" type="pres">
      <dgm:prSet presAssocID="{EC7CBAD0-CB04-468E-9610-498C63640A61}" presName="comp" presStyleCnt="0"/>
      <dgm:spPr/>
    </dgm:pt>
    <dgm:pt modelId="{EC75C48F-6705-4259-988F-F5BA988BF569}" type="pres">
      <dgm:prSet presAssocID="{EC7CBAD0-CB04-468E-9610-498C63640A61}" presName="box" presStyleLbl="node1" presStyleIdx="1" presStyleCnt="4"/>
      <dgm:spPr/>
      <dgm:t>
        <a:bodyPr/>
        <a:lstStyle/>
        <a:p>
          <a:endParaRPr lang="es-ES_tradnl"/>
        </a:p>
      </dgm:t>
    </dgm:pt>
    <dgm:pt modelId="{612BDFA0-A248-4FDC-A893-A6F1A5969BAA}" type="pres">
      <dgm:prSet presAssocID="{EC7CBAD0-CB04-468E-9610-498C63640A61}" presName="img" presStyleLbl="fgImgPlace1" presStyleIdx="1" presStyleCnt="4"/>
      <dgm:spPr/>
    </dgm:pt>
    <dgm:pt modelId="{A77782AC-9434-4D9A-A4DA-BDDA0A9F5B90}" type="pres">
      <dgm:prSet presAssocID="{EC7CBAD0-CB04-468E-9610-498C63640A61}" presName="text" presStyleLbl="node1" presStyleIdx="1" presStyleCnt="4">
        <dgm:presLayoutVars>
          <dgm:bulletEnabled val="1"/>
        </dgm:presLayoutVars>
      </dgm:prSet>
      <dgm:spPr/>
      <dgm:t>
        <a:bodyPr/>
        <a:lstStyle/>
        <a:p>
          <a:endParaRPr lang="es-ES_tradnl"/>
        </a:p>
      </dgm:t>
    </dgm:pt>
    <dgm:pt modelId="{1DD0528A-311A-49BC-9F4D-4590CBC6D95E}" type="pres">
      <dgm:prSet presAssocID="{D90D2EA6-A9B1-41A5-93D7-CFDEA031680F}" presName="spacer" presStyleCnt="0"/>
      <dgm:spPr/>
    </dgm:pt>
    <dgm:pt modelId="{CF993D4D-D7A1-4C31-A010-4EFF95A4C965}" type="pres">
      <dgm:prSet presAssocID="{D54DA37E-A54A-4FFD-B261-DCFCD0EA5740}" presName="comp" presStyleCnt="0"/>
      <dgm:spPr/>
    </dgm:pt>
    <dgm:pt modelId="{7F6A7F83-4E8B-4AA3-9ADC-98E854F4B47F}" type="pres">
      <dgm:prSet presAssocID="{D54DA37E-A54A-4FFD-B261-DCFCD0EA5740}" presName="box" presStyleLbl="node1" presStyleIdx="2" presStyleCnt="4"/>
      <dgm:spPr/>
      <dgm:t>
        <a:bodyPr/>
        <a:lstStyle/>
        <a:p>
          <a:endParaRPr lang="es-ES_tradnl"/>
        </a:p>
      </dgm:t>
    </dgm:pt>
    <dgm:pt modelId="{5E2591C5-2E97-4A55-A487-0BAD49B2EBAE}" type="pres">
      <dgm:prSet presAssocID="{D54DA37E-A54A-4FFD-B261-DCFCD0EA5740}" presName="img" presStyleLbl="fgImgPlace1" presStyleIdx="2" presStyleCnt="4"/>
      <dgm:spPr/>
    </dgm:pt>
    <dgm:pt modelId="{EF601F82-5FD0-43E6-A49B-CFE22504146A}" type="pres">
      <dgm:prSet presAssocID="{D54DA37E-A54A-4FFD-B261-DCFCD0EA5740}" presName="text" presStyleLbl="node1" presStyleIdx="2" presStyleCnt="4">
        <dgm:presLayoutVars>
          <dgm:bulletEnabled val="1"/>
        </dgm:presLayoutVars>
      </dgm:prSet>
      <dgm:spPr/>
      <dgm:t>
        <a:bodyPr/>
        <a:lstStyle/>
        <a:p>
          <a:endParaRPr lang="es-ES_tradnl"/>
        </a:p>
      </dgm:t>
    </dgm:pt>
    <dgm:pt modelId="{D0A48216-FAA0-437C-8357-C1B79C1E3917}" type="pres">
      <dgm:prSet presAssocID="{D763F528-21C9-4992-9414-9FDCCE153493}" presName="spacer" presStyleCnt="0"/>
      <dgm:spPr/>
    </dgm:pt>
    <dgm:pt modelId="{628656BD-4CA6-44B7-9AA5-925BC0E7ECE3}" type="pres">
      <dgm:prSet presAssocID="{2CD48908-2061-43F9-BBDC-A8BEF205BC8D}" presName="comp" presStyleCnt="0"/>
      <dgm:spPr/>
    </dgm:pt>
    <dgm:pt modelId="{CFB2493E-E657-4E54-B07F-FFF5FCE9F6DF}" type="pres">
      <dgm:prSet presAssocID="{2CD48908-2061-43F9-BBDC-A8BEF205BC8D}" presName="box" presStyleLbl="node1" presStyleIdx="3" presStyleCnt="4"/>
      <dgm:spPr/>
      <dgm:t>
        <a:bodyPr/>
        <a:lstStyle/>
        <a:p>
          <a:endParaRPr lang="es-ES_tradnl"/>
        </a:p>
      </dgm:t>
    </dgm:pt>
    <dgm:pt modelId="{5381039F-B115-45E0-AC04-1875299B71CB}" type="pres">
      <dgm:prSet presAssocID="{2CD48908-2061-43F9-BBDC-A8BEF205BC8D}" presName="img" presStyleLbl="fgImgPlace1" presStyleIdx="3" presStyleCnt="4"/>
      <dgm:spPr/>
    </dgm:pt>
    <dgm:pt modelId="{903C4CEB-1ED0-4E48-BBFE-45537D1D5ABC}" type="pres">
      <dgm:prSet presAssocID="{2CD48908-2061-43F9-BBDC-A8BEF205BC8D}" presName="text" presStyleLbl="node1" presStyleIdx="3" presStyleCnt="4">
        <dgm:presLayoutVars>
          <dgm:bulletEnabled val="1"/>
        </dgm:presLayoutVars>
      </dgm:prSet>
      <dgm:spPr/>
      <dgm:t>
        <a:bodyPr/>
        <a:lstStyle/>
        <a:p>
          <a:endParaRPr lang="es-ES_tradnl"/>
        </a:p>
      </dgm:t>
    </dgm:pt>
  </dgm:ptLst>
  <dgm:cxnLst>
    <dgm:cxn modelId="{DD959508-2165-4427-AACC-120534A1D623}" type="presOf" srcId="{2CD48908-2061-43F9-BBDC-A8BEF205BC8D}" destId="{CFB2493E-E657-4E54-B07F-FFF5FCE9F6DF}" srcOrd="0" destOrd="0" presId="urn:microsoft.com/office/officeart/2005/8/layout/vList4#2"/>
    <dgm:cxn modelId="{C2E45EE6-6011-48EA-AC95-38ABB1DCA97B}" type="presOf" srcId="{EC7CBAD0-CB04-468E-9610-498C63640A61}" destId="{A77782AC-9434-4D9A-A4DA-BDDA0A9F5B90}" srcOrd="1" destOrd="0" presId="urn:microsoft.com/office/officeart/2005/8/layout/vList4#2"/>
    <dgm:cxn modelId="{7F134766-AD20-4C72-8110-EEA239A6A244}" srcId="{D0058414-6591-4EBE-8AC7-1FEC86D435D1}" destId="{EC7CBAD0-CB04-468E-9610-498C63640A61}" srcOrd="1" destOrd="0" parTransId="{D9EB2A5A-7920-4488-8584-5CDE0FC1E84B}" sibTransId="{D90D2EA6-A9B1-41A5-93D7-CFDEA031680F}"/>
    <dgm:cxn modelId="{7DD6B327-F30E-4874-8EC9-4857C1271D86}" type="presOf" srcId="{EC7CBAD0-CB04-468E-9610-498C63640A61}" destId="{EC75C48F-6705-4259-988F-F5BA988BF569}" srcOrd="0" destOrd="0" presId="urn:microsoft.com/office/officeart/2005/8/layout/vList4#2"/>
    <dgm:cxn modelId="{0BE1F4A0-0D06-49F3-85A8-0E62034ED4DF}" type="presOf" srcId="{2CD48908-2061-43F9-BBDC-A8BEF205BC8D}" destId="{903C4CEB-1ED0-4E48-BBFE-45537D1D5ABC}" srcOrd="1" destOrd="0" presId="urn:microsoft.com/office/officeart/2005/8/layout/vList4#2"/>
    <dgm:cxn modelId="{56EBF72C-0513-4A1F-A768-CEA1CBC1A9A2}" type="presOf" srcId="{D0058414-6591-4EBE-8AC7-1FEC86D435D1}" destId="{30FCF8A6-4E5E-4446-83C0-1073D0E31719}" srcOrd="0" destOrd="0" presId="urn:microsoft.com/office/officeart/2005/8/layout/vList4#2"/>
    <dgm:cxn modelId="{CAD86FDB-CD36-426B-B5A1-4D6865C52973}" srcId="{D0058414-6591-4EBE-8AC7-1FEC86D435D1}" destId="{2CD48908-2061-43F9-BBDC-A8BEF205BC8D}" srcOrd="3" destOrd="0" parTransId="{E6088F9F-9449-4F63-B04D-B4A181B31ECC}" sibTransId="{70E605C2-296B-4CC1-A382-AB833EA47193}"/>
    <dgm:cxn modelId="{4853CDA1-2DA4-40AD-AA58-68F44DCC55A2}" srcId="{D0058414-6591-4EBE-8AC7-1FEC86D435D1}" destId="{D54DA37E-A54A-4FFD-B261-DCFCD0EA5740}" srcOrd="2" destOrd="0" parTransId="{43AB0162-93AD-48AB-8E67-910266F3246A}" sibTransId="{D763F528-21C9-4992-9414-9FDCCE153493}"/>
    <dgm:cxn modelId="{202D88C9-D8DC-466B-8022-DF9CAD575756}" srcId="{D0058414-6591-4EBE-8AC7-1FEC86D435D1}" destId="{DF201E60-39A7-4D62-8B35-5AB9B3FA138B}" srcOrd="0" destOrd="0" parTransId="{E47487AB-E630-42EB-B15A-39109B51BBA9}" sibTransId="{B15875D0-D906-46D7-B467-E7ED50642AED}"/>
    <dgm:cxn modelId="{94FCD8A8-B50D-4E4B-B6B3-D00A446A58DA}" type="presOf" srcId="{DF201E60-39A7-4D62-8B35-5AB9B3FA138B}" destId="{2624A755-90EB-4FAF-AAF9-CE08C19BD50C}" srcOrd="1" destOrd="0" presId="urn:microsoft.com/office/officeart/2005/8/layout/vList4#2"/>
    <dgm:cxn modelId="{BFDE9F5D-F561-4FF9-81F4-A9AAFAADC04F}" type="presOf" srcId="{DF201E60-39A7-4D62-8B35-5AB9B3FA138B}" destId="{E9A04FB6-E69A-47A0-84E5-D83B5F3B88C0}" srcOrd="0" destOrd="0" presId="urn:microsoft.com/office/officeart/2005/8/layout/vList4#2"/>
    <dgm:cxn modelId="{E80ABB50-E47D-4664-909A-AB8D8C145BBA}" type="presOf" srcId="{D54DA37E-A54A-4FFD-B261-DCFCD0EA5740}" destId="{EF601F82-5FD0-43E6-A49B-CFE22504146A}" srcOrd="1" destOrd="0" presId="urn:microsoft.com/office/officeart/2005/8/layout/vList4#2"/>
    <dgm:cxn modelId="{67C18E21-CCAC-4669-A637-C78C15E6C943}" type="presOf" srcId="{D54DA37E-A54A-4FFD-B261-DCFCD0EA5740}" destId="{7F6A7F83-4E8B-4AA3-9ADC-98E854F4B47F}" srcOrd="0" destOrd="0" presId="urn:microsoft.com/office/officeart/2005/8/layout/vList4#2"/>
    <dgm:cxn modelId="{4A22486F-9879-4E18-B117-DD8A068D6898}" type="presParOf" srcId="{30FCF8A6-4E5E-4446-83C0-1073D0E31719}" destId="{DA1D2F28-35AD-494C-B816-AC14D863C748}" srcOrd="0" destOrd="0" presId="urn:microsoft.com/office/officeart/2005/8/layout/vList4#2"/>
    <dgm:cxn modelId="{E6E63D33-B539-46CC-BBCC-421CA47DEBE0}" type="presParOf" srcId="{DA1D2F28-35AD-494C-B816-AC14D863C748}" destId="{E9A04FB6-E69A-47A0-84E5-D83B5F3B88C0}" srcOrd="0" destOrd="0" presId="urn:microsoft.com/office/officeart/2005/8/layout/vList4#2"/>
    <dgm:cxn modelId="{73A976C3-A797-4D01-9319-9280B5FE2253}" type="presParOf" srcId="{DA1D2F28-35AD-494C-B816-AC14D863C748}" destId="{0F3EDAE7-FC17-425D-8268-95FC575DCDBB}" srcOrd="1" destOrd="0" presId="urn:microsoft.com/office/officeart/2005/8/layout/vList4#2"/>
    <dgm:cxn modelId="{0D5065C5-511A-45F5-A8AA-845CFF1FE335}" type="presParOf" srcId="{DA1D2F28-35AD-494C-B816-AC14D863C748}" destId="{2624A755-90EB-4FAF-AAF9-CE08C19BD50C}" srcOrd="2" destOrd="0" presId="urn:microsoft.com/office/officeart/2005/8/layout/vList4#2"/>
    <dgm:cxn modelId="{11289F7E-9C49-45AA-8CD0-8A9A8CEA2CC1}" type="presParOf" srcId="{30FCF8A6-4E5E-4446-83C0-1073D0E31719}" destId="{A5BA4810-B506-489A-816A-92B4136936F0}" srcOrd="1" destOrd="0" presId="urn:microsoft.com/office/officeart/2005/8/layout/vList4#2"/>
    <dgm:cxn modelId="{E3F01416-1BFE-48D2-8367-EE5F30D0D3B8}" type="presParOf" srcId="{30FCF8A6-4E5E-4446-83C0-1073D0E31719}" destId="{AFDF5FBF-C8C7-4095-97D6-647511611780}" srcOrd="2" destOrd="0" presId="urn:microsoft.com/office/officeart/2005/8/layout/vList4#2"/>
    <dgm:cxn modelId="{3151DAA4-AB1B-4F9C-AF48-DE71B3EF582E}" type="presParOf" srcId="{AFDF5FBF-C8C7-4095-97D6-647511611780}" destId="{EC75C48F-6705-4259-988F-F5BA988BF569}" srcOrd="0" destOrd="0" presId="urn:microsoft.com/office/officeart/2005/8/layout/vList4#2"/>
    <dgm:cxn modelId="{3BB2AF39-D09D-4330-99EA-FBE1F3E7C301}" type="presParOf" srcId="{AFDF5FBF-C8C7-4095-97D6-647511611780}" destId="{612BDFA0-A248-4FDC-A893-A6F1A5969BAA}" srcOrd="1" destOrd="0" presId="urn:microsoft.com/office/officeart/2005/8/layout/vList4#2"/>
    <dgm:cxn modelId="{1A085193-2AAA-4996-87B3-A496A871CA01}" type="presParOf" srcId="{AFDF5FBF-C8C7-4095-97D6-647511611780}" destId="{A77782AC-9434-4D9A-A4DA-BDDA0A9F5B90}" srcOrd="2" destOrd="0" presId="urn:microsoft.com/office/officeart/2005/8/layout/vList4#2"/>
    <dgm:cxn modelId="{70047814-2910-4E88-9490-BADAFF5C01E4}" type="presParOf" srcId="{30FCF8A6-4E5E-4446-83C0-1073D0E31719}" destId="{1DD0528A-311A-49BC-9F4D-4590CBC6D95E}" srcOrd="3" destOrd="0" presId="urn:microsoft.com/office/officeart/2005/8/layout/vList4#2"/>
    <dgm:cxn modelId="{B76A35B0-4F9C-49FE-9524-553EB46D37DF}" type="presParOf" srcId="{30FCF8A6-4E5E-4446-83C0-1073D0E31719}" destId="{CF993D4D-D7A1-4C31-A010-4EFF95A4C965}" srcOrd="4" destOrd="0" presId="urn:microsoft.com/office/officeart/2005/8/layout/vList4#2"/>
    <dgm:cxn modelId="{CB09EF7D-DBF0-43E5-8EB0-BAC29499784B}" type="presParOf" srcId="{CF993D4D-D7A1-4C31-A010-4EFF95A4C965}" destId="{7F6A7F83-4E8B-4AA3-9ADC-98E854F4B47F}" srcOrd="0" destOrd="0" presId="urn:microsoft.com/office/officeart/2005/8/layout/vList4#2"/>
    <dgm:cxn modelId="{532068F0-FA34-4648-B3EC-DDF43E2B9A61}" type="presParOf" srcId="{CF993D4D-D7A1-4C31-A010-4EFF95A4C965}" destId="{5E2591C5-2E97-4A55-A487-0BAD49B2EBAE}" srcOrd="1" destOrd="0" presId="urn:microsoft.com/office/officeart/2005/8/layout/vList4#2"/>
    <dgm:cxn modelId="{F09E8CB5-7074-4B69-B30C-A0212B1E4398}" type="presParOf" srcId="{CF993D4D-D7A1-4C31-A010-4EFF95A4C965}" destId="{EF601F82-5FD0-43E6-A49B-CFE22504146A}" srcOrd="2" destOrd="0" presId="urn:microsoft.com/office/officeart/2005/8/layout/vList4#2"/>
    <dgm:cxn modelId="{95B9817E-0A89-40E2-B78F-C21B3B754965}" type="presParOf" srcId="{30FCF8A6-4E5E-4446-83C0-1073D0E31719}" destId="{D0A48216-FAA0-437C-8357-C1B79C1E3917}" srcOrd="5" destOrd="0" presId="urn:microsoft.com/office/officeart/2005/8/layout/vList4#2"/>
    <dgm:cxn modelId="{077092E1-1290-4FB0-ADDF-C8D84E9BACF3}" type="presParOf" srcId="{30FCF8A6-4E5E-4446-83C0-1073D0E31719}" destId="{628656BD-4CA6-44B7-9AA5-925BC0E7ECE3}" srcOrd="6" destOrd="0" presId="urn:microsoft.com/office/officeart/2005/8/layout/vList4#2"/>
    <dgm:cxn modelId="{2F075B6B-9A03-4659-8636-1A075E2F25E8}" type="presParOf" srcId="{628656BD-4CA6-44B7-9AA5-925BC0E7ECE3}" destId="{CFB2493E-E657-4E54-B07F-FFF5FCE9F6DF}" srcOrd="0" destOrd="0" presId="urn:microsoft.com/office/officeart/2005/8/layout/vList4#2"/>
    <dgm:cxn modelId="{8A507891-05D3-45CA-A5F7-62F118B1ACAB}" type="presParOf" srcId="{628656BD-4CA6-44B7-9AA5-925BC0E7ECE3}" destId="{5381039F-B115-45E0-AC04-1875299B71CB}" srcOrd="1" destOrd="0" presId="urn:microsoft.com/office/officeart/2005/8/layout/vList4#2"/>
    <dgm:cxn modelId="{97C4F434-DC19-452B-AE11-2D9BBB4B6AC8}" type="presParOf" srcId="{628656BD-4CA6-44B7-9AA5-925BC0E7ECE3}" destId="{903C4CEB-1ED0-4E48-BBFE-45537D1D5ABC}" srcOrd="2" destOrd="0" presId="urn:microsoft.com/office/officeart/2005/8/layout/vList4#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4011EF22-BFD2-47F7-9523-CB644F7E4FA6}" type="doc">
      <dgm:prSet loTypeId="urn:microsoft.com/office/officeart/2005/8/layout/target3" loCatId="list" qsTypeId="urn:microsoft.com/office/officeart/2005/8/quickstyle/simple5" qsCatId="simple" csTypeId="urn:microsoft.com/office/officeart/2005/8/colors/accent1_2" csCatId="accent1" phldr="1"/>
      <dgm:spPr/>
      <dgm:t>
        <a:bodyPr/>
        <a:lstStyle/>
        <a:p>
          <a:endParaRPr lang="es-ES_tradnl"/>
        </a:p>
      </dgm:t>
    </dgm:pt>
    <dgm:pt modelId="{A2A8EF86-628F-4A29-9CE6-544E8CD589B6}">
      <dgm:prSet phldrT="[Texto]"/>
      <dgm:spPr/>
      <dgm:t>
        <a:bodyPr/>
        <a:lstStyle/>
        <a:p>
          <a:r>
            <a:rPr lang="es-ES_tradnl" b="1" dirty="0" smtClean="0"/>
            <a:t>LA RSE LOGRA MAYOR </a:t>
          </a:r>
          <a:r>
            <a:rPr lang="es-ES_tradnl" b="1" dirty="0" smtClean="0">
              <a:hlinkClick xmlns:r="http://schemas.openxmlformats.org/officeDocument/2006/relationships" r:id="rId1"/>
            </a:rPr>
            <a:t>IDENTIDAD</a:t>
          </a:r>
          <a:r>
            <a:rPr lang="es-ES_tradnl" b="1" dirty="0" smtClean="0"/>
            <a:t> Y SENTIDO DE PERTENENCIA DE SUS COLABORADORES, LO QUE SE CONVIERTE EN EL MEJOR NEGOCIO, NO SOLO CON VISIÓN CORTO PLACISTA, TAMBIÉN A FUTURO.</a:t>
          </a:r>
          <a:endParaRPr lang="es-ES_tradnl" b="1" dirty="0"/>
        </a:p>
      </dgm:t>
    </dgm:pt>
    <dgm:pt modelId="{B859DD33-658D-4EDE-9A27-7BDF1494CB89}" type="parTrans" cxnId="{CCA1C416-F9CD-4008-9560-5E865D7EE023}">
      <dgm:prSet/>
      <dgm:spPr/>
      <dgm:t>
        <a:bodyPr/>
        <a:lstStyle/>
        <a:p>
          <a:endParaRPr lang="es-ES_tradnl"/>
        </a:p>
      </dgm:t>
    </dgm:pt>
    <dgm:pt modelId="{0F755BA3-D317-4BC0-8249-1155D0F01794}" type="sibTrans" cxnId="{CCA1C416-F9CD-4008-9560-5E865D7EE023}">
      <dgm:prSet/>
      <dgm:spPr/>
      <dgm:t>
        <a:bodyPr/>
        <a:lstStyle/>
        <a:p>
          <a:endParaRPr lang="es-ES_tradnl"/>
        </a:p>
      </dgm:t>
    </dgm:pt>
    <dgm:pt modelId="{0C62167C-B249-4E20-8C05-97BCC237E6FD}">
      <dgm:prSet phldrT="[Texto]"/>
      <dgm:spPr/>
      <dgm:t>
        <a:bodyPr/>
        <a:lstStyle/>
        <a:p>
          <a:r>
            <a:rPr lang="es-ES_tradnl" b="1" dirty="0" smtClean="0"/>
            <a:t>LA RSE GENERA UN INCREMENTO DE LA PRODUCTIVIDAD, YA QUE EL TRABAJADOR ESTÁ A GUSTO EN LA EMPRESA Y SE LE CAPACITA PARA QUE LO HAGA CADA VEZ MEJOR</a:t>
          </a:r>
          <a:endParaRPr lang="es-ES_tradnl" b="1" dirty="0"/>
        </a:p>
      </dgm:t>
    </dgm:pt>
    <dgm:pt modelId="{AC6BB99D-0FB4-4753-BAEC-324BB7E9C1CF}" type="parTrans" cxnId="{EEF5C889-8FFC-4008-A018-D3F2FA477DA1}">
      <dgm:prSet/>
      <dgm:spPr/>
      <dgm:t>
        <a:bodyPr/>
        <a:lstStyle/>
        <a:p>
          <a:endParaRPr lang="es-ES_tradnl"/>
        </a:p>
      </dgm:t>
    </dgm:pt>
    <dgm:pt modelId="{90885320-6806-4A48-ADDB-212D8E29627A}" type="sibTrans" cxnId="{EEF5C889-8FFC-4008-A018-D3F2FA477DA1}">
      <dgm:prSet/>
      <dgm:spPr/>
      <dgm:t>
        <a:bodyPr/>
        <a:lstStyle/>
        <a:p>
          <a:endParaRPr lang="es-ES_tradnl"/>
        </a:p>
      </dgm:t>
    </dgm:pt>
    <dgm:pt modelId="{DCEF3EEB-66C0-45C2-B08E-7942211562AE}">
      <dgm:prSet phldrT="[Texto]"/>
      <dgm:spPr/>
      <dgm:t>
        <a:bodyPr/>
        <a:lstStyle/>
        <a:p>
          <a:r>
            <a:rPr lang="es-ES_tradnl" b="1" dirty="0" smtClean="0"/>
            <a:t>LA RSE INTERVIENE EN EL MEJORAMIENTO DE LAS RELACIONES CON LOS TRABAJADORES, EL GOBIERNO Y CON LAS COMUNIDADES A NIVEL REGIONAL Y NACIONAL</a:t>
          </a:r>
          <a:endParaRPr lang="es-ES_tradnl" b="1" dirty="0"/>
        </a:p>
      </dgm:t>
    </dgm:pt>
    <dgm:pt modelId="{3E341899-5466-4EAC-8CDA-F10772042B66}" type="parTrans" cxnId="{1EA414AF-8AA9-4541-BBED-FA1769DC8C64}">
      <dgm:prSet/>
      <dgm:spPr/>
      <dgm:t>
        <a:bodyPr/>
        <a:lstStyle/>
        <a:p>
          <a:endParaRPr lang="es-ES_tradnl"/>
        </a:p>
      </dgm:t>
    </dgm:pt>
    <dgm:pt modelId="{C148DB04-3DFA-4C03-ABF9-1421296FC16E}" type="sibTrans" cxnId="{1EA414AF-8AA9-4541-BBED-FA1769DC8C64}">
      <dgm:prSet/>
      <dgm:spPr/>
      <dgm:t>
        <a:bodyPr/>
        <a:lstStyle/>
        <a:p>
          <a:endParaRPr lang="es-ES_tradnl"/>
        </a:p>
      </dgm:t>
    </dgm:pt>
    <dgm:pt modelId="{E24518A3-FBFC-45C7-951F-D9FCB888D5FE}">
      <dgm:prSet phldrT="[Texto]"/>
      <dgm:spPr/>
      <dgm:t>
        <a:bodyPr/>
        <a:lstStyle/>
        <a:p>
          <a:r>
            <a:rPr lang="es-ES_tradnl" b="1" dirty="0" smtClean="0"/>
            <a:t>GENERA LA SUSTENTABILIDAD EN EL TIEMPO PARA LA EMPRESA Y PARA LA SOCIEDAD, DADO QUE RS FORTALECE EL COMPROMISO DE LOS TRABAJADORES, MEJORA SU IMAGEN CORPORATIVA Y LA REPUTACIÓN DE LA EMPRESA, ENTRE OTROS.</a:t>
          </a:r>
          <a:endParaRPr lang="es-ES_tradnl" b="1" dirty="0"/>
        </a:p>
      </dgm:t>
    </dgm:pt>
    <dgm:pt modelId="{B407CD45-4F7D-4725-BFD5-DBA25FF77CF3}" type="parTrans" cxnId="{05954897-4294-41A9-AFAA-D8FC472A8522}">
      <dgm:prSet/>
      <dgm:spPr/>
      <dgm:t>
        <a:bodyPr/>
        <a:lstStyle/>
        <a:p>
          <a:endParaRPr lang="es-ES_tradnl"/>
        </a:p>
      </dgm:t>
    </dgm:pt>
    <dgm:pt modelId="{1D261E34-8A18-417D-A3CE-97D45198F3CB}" type="sibTrans" cxnId="{05954897-4294-41A9-AFAA-D8FC472A8522}">
      <dgm:prSet/>
      <dgm:spPr/>
      <dgm:t>
        <a:bodyPr/>
        <a:lstStyle/>
        <a:p>
          <a:endParaRPr lang="es-ES_tradnl"/>
        </a:p>
      </dgm:t>
    </dgm:pt>
    <dgm:pt modelId="{0BF1BB0B-D007-4964-BE95-2CB9C86ECDC2}" type="pres">
      <dgm:prSet presAssocID="{4011EF22-BFD2-47F7-9523-CB644F7E4FA6}" presName="Name0" presStyleCnt="0">
        <dgm:presLayoutVars>
          <dgm:chMax val="7"/>
          <dgm:dir/>
          <dgm:animLvl val="lvl"/>
          <dgm:resizeHandles val="exact"/>
        </dgm:presLayoutVars>
      </dgm:prSet>
      <dgm:spPr/>
      <dgm:t>
        <a:bodyPr/>
        <a:lstStyle/>
        <a:p>
          <a:endParaRPr lang="es-ES"/>
        </a:p>
      </dgm:t>
    </dgm:pt>
    <dgm:pt modelId="{83905E74-4C42-4624-B0DA-B3C1D27A7CC7}" type="pres">
      <dgm:prSet presAssocID="{A2A8EF86-628F-4A29-9CE6-544E8CD589B6}" presName="circle1" presStyleLbl="node1" presStyleIdx="0" presStyleCnt="4"/>
      <dgm:spPr/>
    </dgm:pt>
    <dgm:pt modelId="{F9230C0E-8887-4188-A2ED-4BDA5C52A492}" type="pres">
      <dgm:prSet presAssocID="{A2A8EF86-628F-4A29-9CE6-544E8CD589B6}" presName="space" presStyleCnt="0"/>
      <dgm:spPr/>
    </dgm:pt>
    <dgm:pt modelId="{D1FF093B-400E-4743-A3E9-F7E0098A3CCB}" type="pres">
      <dgm:prSet presAssocID="{A2A8EF86-628F-4A29-9CE6-544E8CD589B6}" presName="rect1" presStyleLbl="alignAcc1" presStyleIdx="0" presStyleCnt="4"/>
      <dgm:spPr/>
      <dgm:t>
        <a:bodyPr/>
        <a:lstStyle/>
        <a:p>
          <a:endParaRPr lang="es-ES_tradnl"/>
        </a:p>
      </dgm:t>
    </dgm:pt>
    <dgm:pt modelId="{32317CB2-72B9-4951-B950-BC117A87DCF4}" type="pres">
      <dgm:prSet presAssocID="{0C62167C-B249-4E20-8C05-97BCC237E6FD}" presName="vertSpace2" presStyleLbl="node1" presStyleIdx="0" presStyleCnt="4"/>
      <dgm:spPr/>
    </dgm:pt>
    <dgm:pt modelId="{3CCA80F6-04E6-4E96-B1DB-55CF793956B5}" type="pres">
      <dgm:prSet presAssocID="{0C62167C-B249-4E20-8C05-97BCC237E6FD}" presName="circle2" presStyleLbl="node1" presStyleIdx="1" presStyleCnt="4"/>
      <dgm:spPr/>
    </dgm:pt>
    <dgm:pt modelId="{F32770DD-A29D-4F51-80AD-4E8F3682D13E}" type="pres">
      <dgm:prSet presAssocID="{0C62167C-B249-4E20-8C05-97BCC237E6FD}" presName="rect2" presStyleLbl="alignAcc1" presStyleIdx="1" presStyleCnt="4"/>
      <dgm:spPr/>
      <dgm:t>
        <a:bodyPr/>
        <a:lstStyle/>
        <a:p>
          <a:endParaRPr lang="es-ES_tradnl"/>
        </a:p>
      </dgm:t>
    </dgm:pt>
    <dgm:pt modelId="{F4EF6F98-C831-4478-84F9-D47E0A6973CD}" type="pres">
      <dgm:prSet presAssocID="{DCEF3EEB-66C0-45C2-B08E-7942211562AE}" presName="vertSpace3" presStyleLbl="node1" presStyleIdx="1" presStyleCnt="4"/>
      <dgm:spPr/>
    </dgm:pt>
    <dgm:pt modelId="{FEFB1BB7-7DAC-4AEB-8ACB-505F03CE984B}" type="pres">
      <dgm:prSet presAssocID="{DCEF3EEB-66C0-45C2-B08E-7942211562AE}" presName="circle3" presStyleLbl="node1" presStyleIdx="2" presStyleCnt="4"/>
      <dgm:spPr/>
    </dgm:pt>
    <dgm:pt modelId="{AB20717B-C55B-4031-B35D-9C2577AC00B9}" type="pres">
      <dgm:prSet presAssocID="{DCEF3EEB-66C0-45C2-B08E-7942211562AE}" presName="rect3" presStyleLbl="alignAcc1" presStyleIdx="2" presStyleCnt="4"/>
      <dgm:spPr/>
      <dgm:t>
        <a:bodyPr/>
        <a:lstStyle/>
        <a:p>
          <a:endParaRPr lang="es-ES_tradnl"/>
        </a:p>
      </dgm:t>
    </dgm:pt>
    <dgm:pt modelId="{B809CD36-7B7C-4BA6-A520-57D43A8887BA}" type="pres">
      <dgm:prSet presAssocID="{E24518A3-FBFC-45C7-951F-D9FCB888D5FE}" presName="vertSpace4" presStyleLbl="node1" presStyleIdx="2" presStyleCnt="4"/>
      <dgm:spPr/>
    </dgm:pt>
    <dgm:pt modelId="{FB06DC22-ED4C-43C4-8618-6F329CB01B8A}" type="pres">
      <dgm:prSet presAssocID="{E24518A3-FBFC-45C7-951F-D9FCB888D5FE}" presName="circle4" presStyleLbl="node1" presStyleIdx="3" presStyleCnt="4"/>
      <dgm:spPr/>
    </dgm:pt>
    <dgm:pt modelId="{2007A740-29B7-4DBA-B15C-AB67D06120EF}" type="pres">
      <dgm:prSet presAssocID="{E24518A3-FBFC-45C7-951F-D9FCB888D5FE}" presName="rect4" presStyleLbl="alignAcc1" presStyleIdx="3" presStyleCnt="4"/>
      <dgm:spPr/>
      <dgm:t>
        <a:bodyPr/>
        <a:lstStyle/>
        <a:p>
          <a:endParaRPr lang="es-ES_tradnl"/>
        </a:p>
      </dgm:t>
    </dgm:pt>
    <dgm:pt modelId="{DE96AA7E-504A-4FE5-8EAF-257AA4B8CBAF}" type="pres">
      <dgm:prSet presAssocID="{A2A8EF86-628F-4A29-9CE6-544E8CD589B6}" presName="rect1ParTxNoCh" presStyleLbl="alignAcc1" presStyleIdx="3" presStyleCnt="4">
        <dgm:presLayoutVars>
          <dgm:chMax val="1"/>
          <dgm:bulletEnabled val="1"/>
        </dgm:presLayoutVars>
      </dgm:prSet>
      <dgm:spPr/>
      <dgm:t>
        <a:bodyPr/>
        <a:lstStyle/>
        <a:p>
          <a:endParaRPr lang="es-ES_tradnl"/>
        </a:p>
      </dgm:t>
    </dgm:pt>
    <dgm:pt modelId="{AB750CF3-67AF-49EB-A32B-4B76584BA293}" type="pres">
      <dgm:prSet presAssocID="{0C62167C-B249-4E20-8C05-97BCC237E6FD}" presName="rect2ParTxNoCh" presStyleLbl="alignAcc1" presStyleIdx="3" presStyleCnt="4">
        <dgm:presLayoutVars>
          <dgm:chMax val="1"/>
          <dgm:bulletEnabled val="1"/>
        </dgm:presLayoutVars>
      </dgm:prSet>
      <dgm:spPr/>
      <dgm:t>
        <a:bodyPr/>
        <a:lstStyle/>
        <a:p>
          <a:endParaRPr lang="es-ES_tradnl"/>
        </a:p>
      </dgm:t>
    </dgm:pt>
    <dgm:pt modelId="{51EE12D2-3DCA-4CF6-B466-A8623C954D07}" type="pres">
      <dgm:prSet presAssocID="{DCEF3EEB-66C0-45C2-B08E-7942211562AE}" presName="rect3ParTxNoCh" presStyleLbl="alignAcc1" presStyleIdx="3" presStyleCnt="4">
        <dgm:presLayoutVars>
          <dgm:chMax val="1"/>
          <dgm:bulletEnabled val="1"/>
        </dgm:presLayoutVars>
      </dgm:prSet>
      <dgm:spPr/>
      <dgm:t>
        <a:bodyPr/>
        <a:lstStyle/>
        <a:p>
          <a:endParaRPr lang="es-ES_tradnl"/>
        </a:p>
      </dgm:t>
    </dgm:pt>
    <dgm:pt modelId="{256837FE-7B96-45F0-87A5-331B4ADA4ABF}" type="pres">
      <dgm:prSet presAssocID="{E24518A3-FBFC-45C7-951F-D9FCB888D5FE}" presName="rect4ParTxNoCh" presStyleLbl="alignAcc1" presStyleIdx="3" presStyleCnt="4">
        <dgm:presLayoutVars>
          <dgm:chMax val="1"/>
          <dgm:bulletEnabled val="1"/>
        </dgm:presLayoutVars>
      </dgm:prSet>
      <dgm:spPr/>
      <dgm:t>
        <a:bodyPr/>
        <a:lstStyle/>
        <a:p>
          <a:endParaRPr lang="es-ES_tradnl"/>
        </a:p>
      </dgm:t>
    </dgm:pt>
  </dgm:ptLst>
  <dgm:cxnLst>
    <dgm:cxn modelId="{421B07DC-3617-4393-84CC-F5562E97EADB}" type="presOf" srcId="{DCEF3EEB-66C0-45C2-B08E-7942211562AE}" destId="{AB20717B-C55B-4031-B35D-9C2577AC00B9}" srcOrd="0" destOrd="0" presId="urn:microsoft.com/office/officeart/2005/8/layout/target3"/>
    <dgm:cxn modelId="{05954897-4294-41A9-AFAA-D8FC472A8522}" srcId="{4011EF22-BFD2-47F7-9523-CB644F7E4FA6}" destId="{E24518A3-FBFC-45C7-951F-D9FCB888D5FE}" srcOrd="3" destOrd="0" parTransId="{B407CD45-4F7D-4725-BFD5-DBA25FF77CF3}" sibTransId="{1D261E34-8A18-417D-A3CE-97D45198F3CB}"/>
    <dgm:cxn modelId="{5E060B1B-465E-4689-BE45-83D41D31A80A}" type="presOf" srcId="{4011EF22-BFD2-47F7-9523-CB644F7E4FA6}" destId="{0BF1BB0B-D007-4964-BE95-2CB9C86ECDC2}" srcOrd="0" destOrd="0" presId="urn:microsoft.com/office/officeart/2005/8/layout/target3"/>
    <dgm:cxn modelId="{690D2E75-D184-402B-8604-720C6AEDDB6F}" type="presOf" srcId="{0C62167C-B249-4E20-8C05-97BCC237E6FD}" destId="{F32770DD-A29D-4F51-80AD-4E8F3682D13E}" srcOrd="0" destOrd="0" presId="urn:microsoft.com/office/officeart/2005/8/layout/target3"/>
    <dgm:cxn modelId="{0A24BFC8-4FBF-47B9-9A3C-A1872519955C}" type="presOf" srcId="{A2A8EF86-628F-4A29-9CE6-544E8CD589B6}" destId="{D1FF093B-400E-4743-A3E9-F7E0098A3CCB}" srcOrd="0" destOrd="0" presId="urn:microsoft.com/office/officeart/2005/8/layout/target3"/>
    <dgm:cxn modelId="{EEF5C889-8FFC-4008-A018-D3F2FA477DA1}" srcId="{4011EF22-BFD2-47F7-9523-CB644F7E4FA6}" destId="{0C62167C-B249-4E20-8C05-97BCC237E6FD}" srcOrd="1" destOrd="0" parTransId="{AC6BB99D-0FB4-4753-BAEC-324BB7E9C1CF}" sibTransId="{90885320-6806-4A48-ADDB-212D8E29627A}"/>
    <dgm:cxn modelId="{CCA1C416-F9CD-4008-9560-5E865D7EE023}" srcId="{4011EF22-BFD2-47F7-9523-CB644F7E4FA6}" destId="{A2A8EF86-628F-4A29-9CE6-544E8CD589B6}" srcOrd="0" destOrd="0" parTransId="{B859DD33-658D-4EDE-9A27-7BDF1494CB89}" sibTransId="{0F755BA3-D317-4BC0-8249-1155D0F01794}"/>
    <dgm:cxn modelId="{634F6188-7E60-41B4-9B3C-1133254E1DD0}" type="presOf" srcId="{A2A8EF86-628F-4A29-9CE6-544E8CD589B6}" destId="{DE96AA7E-504A-4FE5-8EAF-257AA4B8CBAF}" srcOrd="1" destOrd="0" presId="urn:microsoft.com/office/officeart/2005/8/layout/target3"/>
    <dgm:cxn modelId="{6F869AD4-A973-4724-B800-D661AC96C28A}" type="presOf" srcId="{E24518A3-FBFC-45C7-951F-D9FCB888D5FE}" destId="{2007A740-29B7-4DBA-B15C-AB67D06120EF}" srcOrd="0" destOrd="0" presId="urn:microsoft.com/office/officeart/2005/8/layout/target3"/>
    <dgm:cxn modelId="{9086127B-5996-4B36-8212-B4F3849234EF}" type="presOf" srcId="{0C62167C-B249-4E20-8C05-97BCC237E6FD}" destId="{AB750CF3-67AF-49EB-A32B-4B76584BA293}" srcOrd="1" destOrd="0" presId="urn:microsoft.com/office/officeart/2005/8/layout/target3"/>
    <dgm:cxn modelId="{1EA414AF-8AA9-4541-BBED-FA1769DC8C64}" srcId="{4011EF22-BFD2-47F7-9523-CB644F7E4FA6}" destId="{DCEF3EEB-66C0-45C2-B08E-7942211562AE}" srcOrd="2" destOrd="0" parTransId="{3E341899-5466-4EAC-8CDA-F10772042B66}" sibTransId="{C148DB04-3DFA-4C03-ABF9-1421296FC16E}"/>
    <dgm:cxn modelId="{46C76125-782F-402D-8E2D-F65543245BE3}" type="presOf" srcId="{DCEF3EEB-66C0-45C2-B08E-7942211562AE}" destId="{51EE12D2-3DCA-4CF6-B466-A8623C954D07}" srcOrd="1" destOrd="0" presId="urn:microsoft.com/office/officeart/2005/8/layout/target3"/>
    <dgm:cxn modelId="{CDB24BD5-7E15-4851-9CF4-7E06BB5E1935}" type="presOf" srcId="{E24518A3-FBFC-45C7-951F-D9FCB888D5FE}" destId="{256837FE-7B96-45F0-87A5-331B4ADA4ABF}" srcOrd="1" destOrd="0" presId="urn:microsoft.com/office/officeart/2005/8/layout/target3"/>
    <dgm:cxn modelId="{230BBC21-46E1-4E4D-852D-6CEAEB5F5C47}" type="presParOf" srcId="{0BF1BB0B-D007-4964-BE95-2CB9C86ECDC2}" destId="{83905E74-4C42-4624-B0DA-B3C1D27A7CC7}" srcOrd="0" destOrd="0" presId="urn:microsoft.com/office/officeart/2005/8/layout/target3"/>
    <dgm:cxn modelId="{82F3BB14-C823-4A47-A3F3-4194E6E8CA65}" type="presParOf" srcId="{0BF1BB0B-D007-4964-BE95-2CB9C86ECDC2}" destId="{F9230C0E-8887-4188-A2ED-4BDA5C52A492}" srcOrd="1" destOrd="0" presId="urn:microsoft.com/office/officeart/2005/8/layout/target3"/>
    <dgm:cxn modelId="{DDC7F2FD-FC35-44BD-8D66-57308BCDB5FF}" type="presParOf" srcId="{0BF1BB0B-D007-4964-BE95-2CB9C86ECDC2}" destId="{D1FF093B-400E-4743-A3E9-F7E0098A3CCB}" srcOrd="2" destOrd="0" presId="urn:microsoft.com/office/officeart/2005/8/layout/target3"/>
    <dgm:cxn modelId="{4F82C69D-28DD-46B8-A1A7-E6FC50E8A5FE}" type="presParOf" srcId="{0BF1BB0B-D007-4964-BE95-2CB9C86ECDC2}" destId="{32317CB2-72B9-4951-B950-BC117A87DCF4}" srcOrd="3" destOrd="0" presId="urn:microsoft.com/office/officeart/2005/8/layout/target3"/>
    <dgm:cxn modelId="{7C5D7CCC-1D6A-43EC-BEDC-BE1D7A702F1D}" type="presParOf" srcId="{0BF1BB0B-D007-4964-BE95-2CB9C86ECDC2}" destId="{3CCA80F6-04E6-4E96-B1DB-55CF793956B5}" srcOrd="4" destOrd="0" presId="urn:microsoft.com/office/officeart/2005/8/layout/target3"/>
    <dgm:cxn modelId="{2AD43772-6EF6-4CAC-B445-5A460A22D097}" type="presParOf" srcId="{0BF1BB0B-D007-4964-BE95-2CB9C86ECDC2}" destId="{F32770DD-A29D-4F51-80AD-4E8F3682D13E}" srcOrd="5" destOrd="0" presId="urn:microsoft.com/office/officeart/2005/8/layout/target3"/>
    <dgm:cxn modelId="{A08D9197-0B41-4FE4-8EFD-7F40226318AD}" type="presParOf" srcId="{0BF1BB0B-D007-4964-BE95-2CB9C86ECDC2}" destId="{F4EF6F98-C831-4478-84F9-D47E0A6973CD}" srcOrd="6" destOrd="0" presId="urn:microsoft.com/office/officeart/2005/8/layout/target3"/>
    <dgm:cxn modelId="{2798A617-8C5D-4313-9309-A2985FD23FD9}" type="presParOf" srcId="{0BF1BB0B-D007-4964-BE95-2CB9C86ECDC2}" destId="{FEFB1BB7-7DAC-4AEB-8ACB-505F03CE984B}" srcOrd="7" destOrd="0" presId="urn:microsoft.com/office/officeart/2005/8/layout/target3"/>
    <dgm:cxn modelId="{F9E492F0-8299-42E4-A91E-E66781606894}" type="presParOf" srcId="{0BF1BB0B-D007-4964-BE95-2CB9C86ECDC2}" destId="{AB20717B-C55B-4031-B35D-9C2577AC00B9}" srcOrd="8" destOrd="0" presId="urn:microsoft.com/office/officeart/2005/8/layout/target3"/>
    <dgm:cxn modelId="{16F026B4-B5D7-4352-A395-59BE85085833}" type="presParOf" srcId="{0BF1BB0B-D007-4964-BE95-2CB9C86ECDC2}" destId="{B809CD36-7B7C-4BA6-A520-57D43A8887BA}" srcOrd="9" destOrd="0" presId="urn:microsoft.com/office/officeart/2005/8/layout/target3"/>
    <dgm:cxn modelId="{1DA1BC32-DBA3-4CCA-A6CB-11E6475F73D5}" type="presParOf" srcId="{0BF1BB0B-D007-4964-BE95-2CB9C86ECDC2}" destId="{FB06DC22-ED4C-43C4-8618-6F329CB01B8A}" srcOrd="10" destOrd="0" presId="urn:microsoft.com/office/officeart/2005/8/layout/target3"/>
    <dgm:cxn modelId="{4E0FEE5E-02BB-409B-9BDF-3944F0CFE69C}" type="presParOf" srcId="{0BF1BB0B-D007-4964-BE95-2CB9C86ECDC2}" destId="{2007A740-29B7-4DBA-B15C-AB67D06120EF}" srcOrd="11" destOrd="0" presId="urn:microsoft.com/office/officeart/2005/8/layout/target3"/>
    <dgm:cxn modelId="{DC7D8A7C-0AAB-49C8-A518-62DE927AC6C6}" type="presParOf" srcId="{0BF1BB0B-D007-4964-BE95-2CB9C86ECDC2}" destId="{DE96AA7E-504A-4FE5-8EAF-257AA4B8CBAF}" srcOrd="12" destOrd="0" presId="urn:microsoft.com/office/officeart/2005/8/layout/target3"/>
    <dgm:cxn modelId="{2DACD8A0-2ECB-4369-A9F5-E69AFC2E7DDE}" type="presParOf" srcId="{0BF1BB0B-D007-4964-BE95-2CB9C86ECDC2}" destId="{AB750CF3-67AF-49EB-A32B-4B76584BA293}" srcOrd="13" destOrd="0" presId="urn:microsoft.com/office/officeart/2005/8/layout/target3"/>
    <dgm:cxn modelId="{CF0BB3B0-E393-4F7D-A505-6957B70239AF}" type="presParOf" srcId="{0BF1BB0B-D007-4964-BE95-2CB9C86ECDC2}" destId="{51EE12D2-3DCA-4CF6-B466-A8623C954D07}" srcOrd="14" destOrd="0" presId="urn:microsoft.com/office/officeart/2005/8/layout/target3"/>
    <dgm:cxn modelId="{EE8592B7-8CD9-45E6-AAA3-FD4C1E599E29}" type="presParOf" srcId="{0BF1BB0B-D007-4964-BE95-2CB9C86ECDC2}" destId="{256837FE-7B96-45F0-87A5-331B4ADA4ABF}" srcOrd="15"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71A1A02-8D57-4808-814A-9BD8549B2922}" type="doc">
      <dgm:prSet loTypeId="urn:microsoft.com/office/officeart/2005/8/layout/radial5" loCatId="cycle" qsTypeId="urn:microsoft.com/office/officeart/2005/8/quickstyle/simple1" qsCatId="simple" csTypeId="urn:microsoft.com/office/officeart/2005/8/colors/accent1_2" csCatId="accent1" phldr="1"/>
      <dgm:spPr/>
      <dgm:t>
        <a:bodyPr/>
        <a:lstStyle/>
        <a:p>
          <a:endParaRPr lang="es-ES_tradnl"/>
        </a:p>
      </dgm:t>
    </dgm:pt>
    <dgm:pt modelId="{3DC8445A-F72A-49A1-9466-4D4A009DEBC4}">
      <dgm:prSet phldrT="[Texto]" custT="1">
        <dgm:style>
          <a:lnRef idx="0">
            <a:schemeClr val="dk1"/>
          </a:lnRef>
          <a:fillRef idx="3">
            <a:schemeClr val="dk1"/>
          </a:fillRef>
          <a:effectRef idx="3">
            <a:schemeClr val="dk1"/>
          </a:effectRef>
          <a:fontRef idx="minor">
            <a:schemeClr val="lt1"/>
          </a:fontRef>
        </dgm:style>
      </dgm:prSet>
      <dgm:spPr/>
      <dgm:t>
        <a:bodyPr/>
        <a:lstStyle/>
        <a:p>
          <a:r>
            <a:rPr lang="es-ES_tradnl" sz="18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mn-lt"/>
            </a:rPr>
            <a:t>EMPRESA</a:t>
          </a:r>
          <a:endParaRPr lang="es-ES_tradnl" sz="18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mn-lt"/>
          </a:endParaRPr>
        </a:p>
      </dgm:t>
    </dgm:pt>
    <dgm:pt modelId="{2074B43F-5F5F-46FA-AF8B-EA7CDCE510D0}" type="parTrans" cxnId="{7A251864-65A5-4F32-A697-4966D0BAE839}">
      <dgm:prSet/>
      <dgm:spPr/>
      <dgm:t>
        <a:bodyPr/>
        <a:lstStyle/>
        <a:p>
          <a:endParaRPr lang="es-ES_tradnl"/>
        </a:p>
      </dgm:t>
    </dgm:pt>
    <dgm:pt modelId="{DAD7B46E-7AD4-4B06-86FD-C80262186B1F}" type="sibTrans" cxnId="{7A251864-65A5-4F32-A697-4966D0BAE839}">
      <dgm:prSet/>
      <dgm:spPr/>
      <dgm:t>
        <a:bodyPr/>
        <a:lstStyle/>
        <a:p>
          <a:endParaRPr lang="es-ES_tradnl"/>
        </a:p>
      </dgm:t>
    </dgm:pt>
    <dgm:pt modelId="{65E50DC8-ACEB-4D44-9DC1-072E1AF6A0C4}">
      <dgm:prSet phldrT="[Texto]" custT="1">
        <dgm:style>
          <a:lnRef idx="2">
            <a:schemeClr val="dk1"/>
          </a:lnRef>
          <a:fillRef idx="1">
            <a:schemeClr val="lt1"/>
          </a:fillRef>
          <a:effectRef idx="0">
            <a:schemeClr val="dk1"/>
          </a:effectRef>
          <a:fontRef idx="minor">
            <a:schemeClr val="dk1"/>
          </a:fontRef>
        </dgm:style>
      </dgm:prSet>
      <dgm:spPr/>
      <dgm:t>
        <a:bodyPr/>
        <a:lstStyle/>
        <a:p>
          <a:r>
            <a:rPr lang="es-ES_tradnl" sz="1400" b="1" dirty="0" smtClean="0">
              <a:solidFill>
                <a:schemeClr val="tx1"/>
              </a:solidFill>
              <a:latin typeface="+mn-lt"/>
            </a:rPr>
            <a:t>CLIENTES</a:t>
          </a:r>
          <a:endParaRPr lang="es-ES_tradnl" sz="1400" b="1" dirty="0">
            <a:latin typeface="+mn-lt"/>
          </a:endParaRPr>
        </a:p>
      </dgm:t>
    </dgm:pt>
    <dgm:pt modelId="{49F1D1DD-EF1C-4212-9820-56F756322D38}" type="sibTrans" cxnId="{E2806183-03A1-49C7-8C8F-A125020ACE22}">
      <dgm:prSet/>
      <dgm:spPr/>
      <dgm:t>
        <a:bodyPr/>
        <a:lstStyle/>
        <a:p>
          <a:endParaRPr lang="es-ES_tradnl"/>
        </a:p>
      </dgm:t>
    </dgm:pt>
    <dgm:pt modelId="{C2584BF9-3472-4F5C-A0ED-BDE84AE9EF27}" type="parTrans" cxnId="{E2806183-03A1-49C7-8C8F-A125020ACE22}">
      <dgm:prSet>
        <dgm:style>
          <a:lnRef idx="2">
            <a:schemeClr val="dk1"/>
          </a:lnRef>
          <a:fillRef idx="1">
            <a:schemeClr val="lt1"/>
          </a:fillRef>
          <a:effectRef idx="0">
            <a:schemeClr val="dk1"/>
          </a:effectRef>
          <a:fontRef idx="minor">
            <a:schemeClr val="dk1"/>
          </a:fontRef>
        </dgm:style>
      </dgm:prSet>
      <dgm:spPr/>
      <dgm:t>
        <a:bodyPr/>
        <a:lstStyle/>
        <a:p>
          <a:endParaRPr lang="es-ES_tradnl"/>
        </a:p>
      </dgm:t>
    </dgm:pt>
    <dgm:pt modelId="{2BD1BBA8-B531-4829-A2AF-FD4059F499E7}">
      <dgm:prSet phldrT="[Texto]" custT="1"/>
      <dgm:spPr>
        <a:solidFill>
          <a:schemeClr val="tx1">
            <a:lumMod val="75000"/>
          </a:schemeClr>
        </a:solidFill>
      </dgm:spPr>
      <dgm:t>
        <a:bodyPr/>
        <a:lstStyle/>
        <a:p>
          <a:r>
            <a:rPr lang="es-ES_tradnl" sz="1400" b="1" dirty="0" smtClean="0">
              <a:solidFill>
                <a:schemeClr val="bg1"/>
              </a:solidFill>
              <a:latin typeface="+mn-lt"/>
            </a:rPr>
            <a:t>EMPLEADOS</a:t>
          </a:r>
          <a:endParaRPr lang="es-ES_tradnl" sz="1400" b="1" dirty="0">
            <a:solidFill>
              <a:schemeClr val="bg1"/>
            </a:solidFill>
            <a:latin typeface="+mn-lt"/>
          </a:endParaRPr>
        </a:p>
      </dgm:t>
    </dgm:pt>
    <dgm:pt modelId="{C202B547-3FDF-410D-B8D6-65DBA59891BC}" type="parTrans" cxnId="{14590D59-3B8E-47D5-AA03-F3E4E04D8A11}">
      <dgm:prSet>
        <dgm:style>
          <a:lnRef idx="2">
            <a:schemeClr val="dk1"/>
          </a:lnRef>
          <a:fillRef idx="1">
            <a:schemeClr val="lt1"/>
          </a:fillRef>
          <a:effectRef idx="0">
            <a:schemeClr val="dk1"/>
          </a:effectRef>
          <a:fontRef idx="minor">
            <a:schemeClr val="dk1"/>
          </a:fontRef>
        </dgm:style>
      </dgm:prSet>
      <dgm:spPr/>
      <dgm:t>
        <a:bodyPr/>
        <a:lstStyle/>
        <a:p>
          <a:endParaRPr lang="es-ES_tradnl"/>
        </a:p>
      </dgm:t>
    </dgm:pt>
    <dgm:pt modelId="{E5D88224-6843-40A4-9478-8CAEB284953E}" type="sibTrans" cxnId="{14590D59-3B8E-47D5-AA03-F3E4E04D8A11}">
      <dgm:prSet/>
      <dgm:spPr/>
      <dgm:t>
        <a:bodyPr/>
        <a:lstStyle/>
        <a:p>
          <a:endParaRPr lang="es-ES_tradnl"/>
        </a:p>
      </dgm:t>
    </dgm:pt>
    <dgm:pt modelId="{D8CD503A-5C2C-4C30-AD88-DF1D82258E43}">
      <dgm:prSet phldrT="[Texto]" custT="1">
        <dgm:style>
          <a:lnRef idx="2">
            <a:schemeClr val="dk1"/>
          </a:lnRef>
          <a:fillRef idx="1">
            <a:schemeClr val="lt1"/>
          </a:fillRef>
          <a:effectRef idx="0">
            <a:schemeClr val="dk1"/>
          </a:effectRef>
          <a:fontRef idx="minor">
            <a:schemeClr val="dk1"/>
          </a:fontRef>
        </dgm:style>
      </dgm:prSet>
      <dgm:spPr/>
      <dgm:t>
        <a:bodyPr/>
        <a:lstStyle/>
        <a:p>
          <a:r>
            <a:rPr lang="es-ES_tradnl" sz="1400" b="1" dirty="0" smtClean="0">
              <a:solidFill>
                <a:schemeClr val="tx1"/>
              </a:solidFill>
              <a:latin typeface="+mn-lt"/>
            </a:rPr>
            <a:t>PROVEEDORES</a:t>
          </a:r>
          <a:endParaRPr lang="es-ES_tradnl" sz="1400" b="1" dirty="0">
            <a:solidFill>
              <a:schemeClr val="tx1"/>
            </a:solidFill>
            <a:latin typeface="+mn-lt"/>
          </a:endParaRPr>
        </a:p>
      </dgm:t>
    </dgm:pt>
    <dgm:pt modelId="{921171D6-7348-46A6-88EF-FF9929C8811D}" type="parTrans" cxnId="{13091CBD-CD56-4360-8D74-ACAAF94A249A}">
      <dgm:prSet>
        <dgm:style>
          <a:lnRef idx="2">
            <a:schemeClr val="dk1"/>
          </a:lnRef>
          <a:fillRef idx="1">
            <a:schemeClr val="lt1"/>
          </a:fillRef>
          <a:effectRef idx="0">
            <a:schemeClr val="dk1"/>
          </a:effectRef>
          <a:fontRef idx="minor">
            <a:schemeClr val="dk1"/>
          </a:fontRef>
        </dgm:style>
      </dgm:prSet>
      <dgm:spPr/>
      <dgm:t>
        <a:bodyPr/>
        <a:lstStyle/>
        <a:p>
          <a:endParaRPr lang="es-ES_tradnl"/>
        </a:p>
      </dgm:t>
    </dgm:pt>
    <dgm:pt modelId="{2435135B-F871-4F1E-9E42-F2F2CF7017E5}" type="sibTrans" cxnId="{13091CBD-CD56-4360-8D74-ACAAF94A249A}">
      <dgm:prSet/>
      <dgm:spPr/>
      <dgm:t>
        <a:bodyPr/>
        <a:lstStyle/>
        <a:p>
          <a:endParaRPr lang="es-ES_tradnl"/>
        </a:p>
      </dgm:t>
    </dgm:pt>
    <dgm:pt modelId="{5E93A25E-117D-45A9-91E8-601A658CAD23}">
      <dgm:prSet phldrT="[Texto]" custT="1"/>
      <dgm:spPr>
        <a:solidFill>
          <a:schemeClr val="tx1">
            <a:lumMod val="75000"/>
          </a:schemeClr>
        </a:solidFill>
      </dgm:spPr>
      <dgm:t>
        <a:bodyPr/>
        <a:lstStyle/>
        <a:p>
          <a:r>
            <a:rPr lang="es-ES_tradnl" sz="1400" b="1" dirty="0" smtClean="0">
              <a:solidFill>
                <a:schemeClr val="bg1"/>
              </a:solidFill>
              <a:latin typeface="+mn-lt"/>
            </a:rPr>
            <a:t>PROPIETARIOS</a:t>
          </a:r>
          <a:endParaRPr lang="es-ES_tradnl" sz="1400" b="1" dirty="0">
            <a:solidFill>
              <a:schemeClr val="bg1"/>
            </a:solidFill>
            <a:latin typeface="+mn-lt"/>
          </a:endParaRPr>
        </a:p>
      </dgm:t>
    </dgm:pt>
    <dgm:pt modelId="{5421F132-1603-40F8-800B-33BD580B10F9}" type="parTrans" cxnId="{91219409-59CB-45AE-BD41-853262E32612}">
      <dgm:prSet>
        <dgm:style>
          <a:lnRef idx="2">
            <a:schemeClr val="dk1"/>
          </a:lnRef>
          <a:fillRef idx="1">
            <a:schemeClr val="lt1"/>
          </a:fillRef>
          <a:effectRef idx="0">
            <a:schemeClr val="dk1"/>
          </a:effectRef>
          <a:fontRef idx="minor">
            <a:schemeClr val="dk1"/>
          </a:fontRef>
        </dgm:style>
      </dgm:prSet>
      <dgm:spPr/>
      <dgm:t>
        <a:bodyPr/>
        <a:lstStyle/>
        <a:p>
          <a:endParaRPr lang="es-ES_tradnl"/>
        </a:p>
      </dgm:t>
    </dgm:pt>
    <dgm:pt modelId="{97AE6288-6851-491F-B6BB-31880F3E45E8}" type="sibTrans" cxnId="{91219409-59CB-45AE-BD41-853262E32612}">
      <dgm:prSet/>
      <dgm:spPr/>
      <dgm:t>
        <a:bodyPr/>
        <a:lstStyle/>
        <a:p>
          <a:endParaRPr lang="es-ES_tradnl"/>
        </a:p>
      </dgm:t>
    </dgm:pt>
    <dgm:pt modelId="{A0BA636B-E66F-4224-9595-9F9AE31F0994}">
      <dgm:prSet custT="1">
        <dgm:style>
          <a:lnRef idx="2">
            <a:schemeClr val="dk1"/>
          </a:lnRef>
          <a:fillRef idx="1">
            <a:schemeClr val="lt1"/>
          </a:fillRef>
          <a:effectRef idx="0">
            <a:schemeClr val="dk1"/>
          </a:effectRef>
          <a:fontRef idx="minor">
            <a:schemeClr val="dk1"/>
          </a:fontRef>
        </dgm:style>
      </dgm:prSet>
      <dgm:spPr/>
      <dgm:t>
        <a:bodyPr/>
        <a:lstStyle/>
        <a:p>
          <a:r>
            <a:rPr lang="es-ES_tradnl" sz="1400" b="1" dirty="0" smtClean="0">
              <a:solidFill>
                <a:schemeClr val="tx1"/>
              </a:solidFill>
              <a:latin typeface="+mn-lt"/>
            </a:rPr>
            <a:t>ACCIONISTAS</a:t>
          </a:r>
          <a:endParaRPr lang="es-ES_tradnl" sz="1400" b="1" dirty="0">
            <a:solidFill>
              <a:schemeClr val="tx1"/>
            </a:solidFill>
            <a:latin typeface="+mn-lt"/>
          </a:endParaRPr>
        </a:p>
      </dgm:t>
    </dgm:pt>
    <dgm:pt modelId="{C362A077-0DB7-4A56-8F77-F0CDFCC29BC0}" type="parTrans" cxnId="{725573AD-6232-445C-BD1C-3FF41BAED650}">
      <dgm:prSet>
        <dgm:style>
          <a:lnRef idx="2">
            <a:schemeClr val="dk1"/>
          </a:lnRef>
          <a:fillRef idx="1">
            <a:schemeClr val="lt1"/>
          </a:fillRef>
          <a:effectRef idx="0">
            <a:schemeClr val="dk1"/>
          </a:effectRef>
          <a:fontRef idx="minor">
            <a:schemeClr val="dk1"/>
          </a:fontRef>
        </dgm:style>
      </dgm:prSet>
      <dgm:spPr/>
      <dgm:t>
        <a:bodyPr/>
        <a:lstStyle/>
        <a:p>
          <a:endParaRPr lang="es-ES_tradnl"/>
        </a:p>
      </dgm:t>
    </dgm:pt>
    <dgm:pt modelId="{BD7FAF75-D294-4096-929B-3D48F08FEAC3}" type="sibTrans" cxnId="{725573AD-6232-445C-BD1C-3FF41BAED650}">
      <dgm:prSet/>
      <dgm:spPr/>
      <dgm:t>
        <a:bodyPr/>
        <a:lstStyle/>
        <a:p>
          <a:endParaRPr lang="es-ES_tradnl"/>
        </a:p>
      </dgm:t>
    </dgm:pt>
    <dgm:pt modelId="{E1C223C4-5438-4A05-B7BE-74711AF2E9F3}">
      <dgm:prSet custT="1"/>
      <dgm:spPr>
        <a:solidFill>
          <a:schemeClr val="tx1">
            <a:lumMod val="75000"/>
          </a:schemeClr>
        </a:solidFill>
      </dgm:spPr>
      <dgm:t>
        <a:bodyPr/>
        <a:lstStyle/>
        <a:p>
          <a:r>
            <a:rPr lang="es-ES_tradnl" sz="1400" b="1" dirty="0" smtClean="0">
              <a:solidFill>
                <a:schemeClr val="bg1"/>
              </a:solidFill>
              <a:latin typeface="+mn-lt"/>
            </a:rPr>
            <a:t> SOCIEDAD</a:t>
          </a:r>
          <a:endParaRPr lang="es-ES_tradnl" sz="1400" b="1" dirty="0">
            <a:solidFill>
              <a:schemeClr val="bg1"/>
            </a:solidFill>
            <a:latin typeface="+mn-lt"/>
          </a:endParaRPr>
        </a:p>
      </dgm:t>
    </dgm:pt>
    <dgm:pt modelId="{DCA729AB-3381-4A53-B1AF-54CD8744C331}" type="parTrans" cxnId="{14F5B8DF-22B9-4470-83F5-6A3699444C35}">
      <dgm:prSet>
        <dgm:style>
          <a:lnRef idx="2">
            <a:schemeClr val="dk1"/>
          </a:lnRef>
          <a:fillRef idx="1">
            <a:schemeClr val="lt1"/>
          </a:fillRef>
          <a:effectRef idx="0">
            <a:schemeClr val="dk1"/>
          </a:effectRef>
          <a:fontRef idx="minor">
            <a:schemeClr val="dk1"/>
          </a:fontRef>
        </dgm:style>
      </dgm:prSet>
      <dgm:spPr/>
      <dgm:t>
        <a:bodyPr/>
        <a:lstStyle/>
        <a:p>
          <a:endParaRPr lang="es-ES_tradnl"/>
        </a:p>
      </dgm:t>
    </dgm:pt>
    <dgm:pt modelId="{48FA77D5-7F88-46E7-85EA-0C5F5DB78E72}" type="sibTrans" cxnId="{14F5B8DF-22B9-4470-83F5-6A3699444C35}">
      <dgm:prSet/>
      <dgm:spPr/>
      <dgm:t>
        <a:bodyPr/>
        <a:lstStyle/>
        <a:p>
          <a:endParaRPr lang="es-ES_tradnl"/>
        </a:p>
      </dgm:t>
    </dgm:pt>
    <dgm:pt modelId="{94D16DF3-3BDC-4545-A553-0EF997483AB8}">
      <dgm:prSet custT="1"/>
      <dgm:spPr>
        <a:solidFill>
          <a:schemeClr val="tx1">
            <a:lumMod val="75000"/>
          </a:schemeClr>
        </a:solidFill>
      </dgm:spPr>
      <dgm:t>
        <a:bodyPr/>
        <a:lstStyle/>
        <a:p>
          <a:r>
            <a:rPr lang="es-ES_tradnl" sz="1400" b="1" cap="none"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mn-lt"/>
            </a:rPr>
            <a:t>GOBIERNO</a:t>
          </a:r>
          <a:endParaRPr lang="es-ES_tradnl" sz="1400" b="1" cap="none" spc="50" dirty="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mn-lt"/>
          </a:endParaRPr>
        </a:p>
      </dgm:t>
    </dgm:pt>
    <dgm:pt modelId="{2C48E91F-1852-4080-8FB2-2D62AEDD9A50}" type="parTrans" cxnId="{F3B373A9-A70D-4BE6-9AC7-8B902DC86709}">
      <dgm:prSet>
        <dgm:style>
          <a:lnRef idx="2">
            <a:schemeClr val="dk1"/>
          </a:lnRef>
          <a:fillRef idx="1">
            <a:schemeClr val="lt1"/>
          </a:fillRef>
          <a:effectRef idx="0">
            <a:schemeClr val="dk1"/>
          </a:effectRef>
          <a:fontRef idx="minor">
            <a:schemeClr val="dk1"/>
          </a:fontRef>
        </dgm:style>
      </dgm:prSet>
      <dgm:spPr/>
      <dgm:t>
        <a:bodyPr/>
        <a:lstStyle/>
        <a:p>
          <a:endParaRPr lang="es-ES_tradnl"/>
        </a:p>
      </dgm:t>
    </dgm:pt>
    <dgm:pt modelId="{5C7BABA9-B663-4BFF-B2F6-8EFC858AB4DF}" type="sibTrans" cxnId="{F3B373A9-A70D-4BE6-9AC7-8B902DC86709}">
      <dgm:prSet/>
      <dgm:spPr/>
      <dgm:t>
        <a:bodyPr/>
        <a:lstStyle/>
        <a:p>
          <a:endParaRPr lang="es-ES_tradnl"/>
        </a:p>
      </dgm:t>
    </dgm:pt>
    <dgm:pt modelId="{BD5AC1DD-9296-4243-8E4D-453DC0CDCA4A}" type="pres">
      <dgm:prSet presAssocID="{C71A1A02-8D57-4808-814A-9BD8549B2922}" presName="Name0" presStyleCnt="0">
        <dgm:presLayoutVars>
          <dgm:chMax val="1"/>
          <dgm:dir/>
          <dgm:animLvl val="ctr"/>
          <dgm:resizeHandles val="exact"/>
        </dgm:presLayoutVars>
      </dgm:prSet>
      <dgm:spPr/>
      <dgm:t>
        <a:bodyPr/>
        <a:lstStyle/>
        <a:p>
          <a:endParaRPr lang="es-ES_tradnl"/>
        </a:p>
      </dgm:t>
    </dgm:pt>
    <dgm:pt modelId="{71D77F77-6823-4920-B221-DCE6C2A78C36}" type="pres">
      <dgm:prSet presAssocID="{3DC8445A-F72A-49A1-9466-4D4A009DEBC4}" presName="centerShape" presStyleLbl="node0" presStyleIdx="0" presStyleCnt="1" custScaleX="128002" custScaleY="113236"/>
      <dgm:spPr/>
      <dgm:t>
        <a:bodyPr/>
        <a:lstStyle/>
        <a:p>
          <a:endParaRPr lang="es-ES_tradnl"/>
        </a:p>
      </dgm:t>
    </dgm:pt>
    <dgm:pt modelId="{33EA1A9A-AB4C-4163-8CB6-078F2F553F2E}" type="pres">
      <dgm:prSet presAssocID="{C2584BF9-3472-4F5C-A0ED-BDE84AE9EF27}" presName="parTrans" presStyleLbl="sibTrans2D1" presStyleIdx="0" presStyleCnt="7"/>
      <dgm:spPr/>
      <dgm:t>
        <a:bodyPr/>
        <a:lstStyle/>
        <a:p>
          <a:endParaRPr lang="es-ES_tradnl"/>
        </a:p>
      </dgm:t>
    </dgm:pt>
    <dgm:pt modelId="{3DF176BD-7292-4E25-9B33-1397B568B09A}" type="pres">
      <dgm:prSet presAssocID="{C2584BF9-3472-4F5C-A0ED-BDE84AE9EF27}" presName="connectorText" presStyleLbl="sibTrans2D1" presStyleIdx="0" presStyleCnt="7"/>
      <dgm:spPr/>
      <dgm:t>
        <a:bodyPr/>
        <a:lstStyle/>
        <a:p>
          <a:endParaRPr lang="es-ES_tradnl"/>
        </a:p>
      </dgm:t>
    </dgm:pt>
    <dgm:pt modelId="{C140774E-758D-40EB-B053-FB422AAD4192}" type="pres">
      <dgm:prSet presAssocID="{65E50DC8-ACEB-4D44-9DC1-072E1AF6A0C4}" presName="node" presStyleLbl="node1" presStyleIdx="0" presStyleCnt="7" custScaleX="142020" custScaleY="113236">
        <dgm:presLayoutVars>
          <dgm:bulletEnabled val="1"/>
        </dgm:presLayoutVars>
      </dgm:prSet>
      <dgm:spPr/>
      <dgm:t>
        <a:bodyPr/>
        <a:lstStyle/>
        <a:p>
          <a:endParaRPr lang="es-ES_tradnl"/>
        </a:p>
      </dgm:t>
    </dgm:pt>
    <dgm:pt modelId="{E076D6D6-AE36-4F01-A48C-E934C4D0B3C1}" type="pres">
      <dgm:prSet presAssocID="{C202B547-3FDF-410D-B8D6-65DBA59891BC}" presName="parTrans" presStyleLbl="sibTrans2D1" presStyleIdx="1" presStyleCnt="7"/>
      <dgm:spPr/>
      <dgm:t>
        <a:bodyPr/>
        <a:lstStyle/>
        <a:p>
          <a:endParaRPr lang="es-ES_tradnl"/>
        </a:p>
      </dgm:t>
    </dgm:pt>
    <dgm:pt modelId="{0179DA32-87E1-4DF7-B5FD-F4220F4B47E4}" type="pres">
      <dgm:prSet presAssocID="{C202B547-3FDF-410D-B8D6-65DBA59891BC}" presName="connectorText" presStyleLbl="sibTrans2D1" presStyleIdx="1" presStyleCnt="7"/>
      <dgm:spPr/>
      <dgm:t>
        <a:bodyPr/>
        <a:lstStyle/>
        <a:p>
          <a:endParaRPr lang="es-ES_tradnl"/>
        </a:p>
      </dgm:t>
    </dgm:pt>
    <dgm:pt modelId="{F30196BE-C6D4-4C2B-AD5B-CC08E47BAB2B}" type="pres">
      <dgm:prSet presAssocID="{2BD1BBA8-B531-4829-A2AF-FD4059F499E7}" presName="node" presStyleLbl="node1" presStyleIdx="1" presStyleCnt="7" custScaleX="142020" custScaleY="113236">
        <dgm:presLayoutVars>
          <dgm:bulletEnabled val="1"/>
        </dgm:presLayoutVars>
      </dgm:prSet>
      <dgm:spPr/>
      <dgm:t>
        <a:bodyPr/>
        <a:lstStyle/>
        <a:p>
          <a:endParaRPr lang="es-ES_tradnl"/>
        </a:p>
      </dgm:t>
    </dgm:pt>
    <dgm:pt modelId="{5FD3AF18-189A-4782-B0D4-F4B96E7FA88D}" type="pres">
      <dgm:prSet presAssocID="{921171D6-7348-46A6-88EF-FF9929C8811D}" presName="parTrans" presStyleLbl="sibTrans2D1" presStyleIdx="2" presStyleCnt="7"/>
      <dgm:spPr/>
      <dgm:t>
        <a:bodyPr/>
        <a:lstStyle/>
        <a:p>
          <a:endParaRPr lang="es-ES_tradnl"/>
        </a:p>
      </dgm:t>
    </dgm:pt>
    <dgm:pt modelId="{D4FB93E3-FE51-43A7-AC11-A538FD98CC8C}" type="pres">
      <dgm:prSet presAssocID="{921171D6-7348-46A6-88EF-FF9929C8811D}" presName="connectorText" presStyleLbl="sibTrans2D1" presStyleIdx="2" presStyleCnt="7"/>
      <dgm:spPr/>
      <dgm:t>
        <a:bodyPr/>
        <a:lstStyle/>
        <a:p>
          <a:endParaRPr lang="es-ES_tradnl"/>
        </a:p>
      </dgm:t>
    </dgm:pt>
    <dgm:pt modelId="{6798E8EE-CA69-4B8C-9A83-BE1ED4B04C0C}" type="pres">
      <dgm:prSet presAssocID="{D8CD503A-5C2C-4C30-AD88-DF1D82258E43}" presName="node" presStyleLbl="node1" presStyleIdx="2" presStyleCnt="7" custScaleX="142020" custScaleY="113236">
        <dgm:presLayoutVars>
          <dgm:bulletEnabled val="1"/>
        </dgm:presLayoutVars>
      </dgm:prSet>
      <dgm:spPr/>
      <dgm:t>
        <a:bodyPr/>
        <a:lstStyle/>
        <a:p>
          <a:endParaRPr lang="es-ES_tradnl"/>
        </a:p>
      </dgm:t>
    </dgm:pt>
    <dgm:pt modelId="{B8284F64-1DB7-4F14-976A-84D95794E66D}" type="pres">
      <dgm:prSet presAssocID="{5421F132-1603-40F8-800B-33BD580B10F9}" presName="parTrans" presStyleLbl="sibTrans2D1" presStyleIdx="3" presStyleCnt="7"/>
      <dgm:spPr/>
      <dgm:t>
        <a:bodyPr/>
        <a:lstStyle/>
        <a:p>
          <a:endParaRPr lang="es-ES_tradnl"/>
        </a:p>
      </dgm:t>
    </dgm:pt>
    <dgm:pt modelId="{E1AF2FFF-02BC-4AFA-8999-5A25F540E135}" type="pres">
      <dgm:prSet presAssocID="{5421F132-1603-40F8-800B-33BD580B10F9}" presName="connectorText" presStyleLbl="sibTrans2D1" presStyleIdx="3" presStyleCnt="7"/>
      <dgm:spPr/>
      <dgm:t>
        <a:bodyPr/>
        <a:lstStyle/>
        <a:p>
          <a:endParaRPr lang="es-ES_tradnl"/>
        </a:p>
      </dgm:t>
    </dgm:pt>
    <dgm:pt modelId="{0693BD03-AF6A-4D42-8F3D-03B3454C8B0A}" type="pres">
      <dgm:prSet presAssocID="{5E93A25E-117D-45A9-91E8-601A658CAD23}" presName="node" presStyleLbl="node1" presStyleIdx="3" presStyleCnt="7" custScaleX="142020" custScaleY="113236">
        <dgm:presLayoutVars>
          <dgm:bulletEnabled val="1"/>
        </dgm:presLayoutVars>
      </dgm:prSet>
      <dgm:spPr/>
      <dgm:t>
        <a:bodyPr/>
        <a:lstStyle/>
        <a:p>
          <a:endParaRPr lang="es-ES_tradnl"/>
        </a:p>
      </dgm:t>
    </dgm:pt>
    <dgm:pt modelId="{D5377DB4-7AD7-4266-9219-72DA8DAAE517}" type="pres">
      <dgm:prSet presAssocID="{C362A077-0DB7-4A56-8F77-F0CDFCC29BC0}" presName="parTrans" presStyleLbl="sibTrans2D1" presStyleIdx="4" presStyleCnt="7"/>
      <dgm:spPr/>
      <dgm:t>
        <a:bodyPr/>
        <a:lstStyle/>
        <a:p>
          <a:endParaRPr lang="es-ES_tradnl"/>
        </a:p>
      </dgm:t>
    </dgm:pt>
    <dgm:pt modelId="{12CEE58C-72F3-4570-8BF3-E0A4DDBFF902}" type="pres">
      <dgm:prSet presAssocID="{C362A077-0DB7-4A56-8F77-F0CDFCC29BC0}" presName="connectorText" presStyleLbl="sibTrans2D1" presStyleIdx="4" presStyleCnt="7"/>
      <dgm:spPr/>
      <dgm:t>
        <a:bodyPr/>
        <a:lstStyle/>
        <a:p>
          <a:endParaRPr lang="es-ES_tradnl"/>
        </a:p>
      </dgm:t>
    </dgm:pt>
    <dgm:pt modelId="{CC824764-9ECC-460A-BD27-2733F7FF62AC}" type="pres">
      <dgm:prSet presAssocID="{A0BA636B-E66F-4224-9595-9F9AE31F0994}" presName="node" presStyleLbl="node1" presStyleIdx="4" presStyleCnt="7" custScaleX="142020" custScaleY="113236" custRadScaleRad="100743" custRadScaleInc="215691">
        <dgm:presLayoutVars>
          <dgm:bulletEnabled val="1"/>
        </dgm:presLayoutVars>
      </dgm:prSet>
      <dgm:spPr/>
      <dgm:t>
        <a:bodyPr/>
        <a:lstStyle/>
        <a:p>
          <a:endParaRPr lang="es-ES_tradnl"/>
        </a:p>
      </dgm:t>
    </dgm:pt>
    <dgm:pt modelId="{50ACC405-B2D4-4E1C-9335-656B78538E27}" type="pres">
      <dgm:prSet presAssocID="{DCA729AB-3381-4A53-B1AF-54CD8744C331}" presName="parTrans" presStyleLbl="sibTrans2D1" presStyleIdx="5" presStyleCnt="7"/>
      <dgm:spPr/>
      <dgm:t>
        <a:bodyPr/>
        <a:lstStyle/>
        <a:p>
          <a:endParaRPr lang="es-ES_tradnl"/>
        </a:p>
      </dgm:t>
    </dgm:pt>
    <dgm:pt modelId="{C474FFE2-3F7C-4116-868A-4D8B9EA8825B}" type="pres">
      <dgm:prSet presAssocID="{DCA729AB-3381-4A53-B1AF-54CD8744C331}" presName="connectorText" presStyleLbl="sibTrans2D1" presStyleIdx="5" presStyleCnt="7"/>
      <dgm:spPr/>
      <dgm:t>
        <a:bodyPr/>
        <a:lstStyle/>
        <a:p>
          <a:endParaRPr lang="es-ES_tradnl"/>
        </a:p>
      </dgm:t>
    </dgm:pt>
    <dgm:pt modelId="{DA490E14-425C-43AD-9719-E497C9A11FC2}" type="pres">
      <dgm:prSet presAssocID="{E1C223C4-5438-4A05-B7BE-74711AF2E9F3}" presName="node" presStyleLbl="node1" presStyleIdx="5" presStyleCnt="7" custScaleX="142020" custScaleY="113236" custRadScaleRad="99993" custRadScaleInc="-191100">
        <dgm:presLayoutVars>
          <dgm:bulletEnabled val="1"/>
        </dgm:presLayoutVars>
      </dgm:prSet>
      <dgm:spPr/>
      <dgm:t>
        <a:bodyPr/>
        <a:lstStyle/>
        <a:p>
          <a:endParaRPr lang="es-ES_tradnl"/>
        </a:p>
      </dgm:t>
    </dgm:pt>
    <dgm:pt modelId="{D8C3876C-2598-4E25-A0C8-C0FFA995643E}" type="pres">
      <dgm:prSet presAssocID="{2C48E91F-1852-4080-8FB2-2D62AEDD9A50}" presName="parTrans" presStyleLbl="sibTrans2D1" presStyleIdx="6" presStyleCnt="7"/>
      <dgm:spPr/>
      <dgm:t>
        <a:bodyPr/>
        <a:lstStyle/>
        <a:p>
          <a:endParaRPr lang="es-ES_tradnl"/>
        </a:p>
      </dgm:t>
    </dgm:pt>
    <dgm:pt modelId="{DBD2C1D7-D90E-42F7-A27B-5A22407CA4D9}" type="pres">
      <dgm:prSet presAssocID="{2C48E91F-1852-4080-8FB2-2D62AEDD9A50}" presName="connectorText" presStyleLbl="sibTrans2D1" presStyleIdx="6" presStyleCnt="7"/>
      <dgm:spPr/>
      <dgm:t>
        <a:bodyPr/>
        <a:lstStyle/>
        <a:p>
          <a:endParaRPr lang="es-ES_tradnl"/>
        </a:p>
      </dgm:t>
    </dgm:pt>
    <dgm:pt modelId="{DC282561-D776-42D9-A7A6-970F70EB33D6}" type="pres">
      <dgm:prSet presAssocID="{94D16DF3-3BDC-4545-A553-0EF997483AB8}" presName="node" presStyleLbl="node1" presStyleIdx="6" presStyleCnt="7" custScaleX="142020" custScaleY="113236">
        <dgm:presLayoutVars>
          <dgm:bulletEnabled val="1"/>
        </dgm:presLayoutVars>
      </dgm:prSet>
      <dgm:spPr/>
      <dgm:t>
        <a:bodyPr/>
        <a:lstStyle/>
        <a:p>
          <a:endParaRPr lang="es-ES_tradnl"/>
        </a:p>
      </dgm:t>
    </dgm:pt>
  </dgm:ptLst>
  <dgm:cxnLst>
    <dgm:cxn modelId="{ECF5D65B-8D80-46D4-93B7-13AEDE8AC367}" type="presOf" srcId="{C362A077-0DB7-4A56-8F77-F0CDFCC29BC0}" destId="{D5377DB4-7AD7-4266-9219-72DA8DAAE517}" srcOrd="0" destOrd="0" presId="urn:microsoft.com/office/officeart/2005/8/layout/radial5"/>
    <dgm:cxn modelId="{D19D26BC-50DC-4E0E-AD21-ACA40AEEDD54}" type="presOf" srcId="{C362A077-0DB7-4A56-8F77-F0CDFCC29BC0}" destId="{12CEE58C-72F3-4570-8BF3-E0A4DDBFF902}" srcOrd="1" destOrd="0" presId="urn:microsoft.com/office/officeart/2005/8/layout/radial5"/>
    <dgm:cxn modelId="{06DE46EF-6E9A-4991-B1E2-2DE321CE40D6}" type="presOf" srcId="{DCA729AB-3381-4A53-B1AF-54CD8744C331}" destId="{C474FFE2-3F7C-4116-868A-4D8B9EA8825B}" srcOrd="1" destOrd="0" presId="urn:microsoft.com/office/officeart/2005/8/layout/radial5"/>
    <dgm:cxn modelId="{F3B373A9-A70D-4BE6-9AC7-8B902DC86709}" srcId="{3DC8445A-F72A-49A1-9466-4D4A009DEBC4}" destId="{94D16DF3-3BDC-4545-A553-0EF997483AB8}" srcOrd="6" destOrd="0" parTransId="{2C48E91F-1852-4080-8FB2-2D62AEDD9A50}" sibTransId="{5C7BABA9-B663-4BFF-B2F6-8EFC858AB4DF}"/>
    <dgm:cxn modelId="{C7C69D07-158F-44B3-A627-70CBD25EB9E8}" type="presOf" srcId="{A0BA636B-E66F-4224-9595-9F9AE31F0994}" destId="{CC824764-9ECC-460A-BD27-2733F7FF62AC}" srcOrd="0" destOrd="0" presId="urn:microsoft.com/office/officeart/2005/8/layout/radial5"/>
    <dgm:cxn modelId="{F4061EA9-4261-4CEE-94D6-EC10898D3281}" type="presOf" srcId="{C2584BF9-3472-4F5C-A0ED-BDE84AE9EF27}" destId="{33EA1A9A-AB4C-4163-8CB6-078F2F553F2E}" srcOrd="0" destOrd="0" presId="urn:microsoft.com/office/officeart/2005/8/layout/radial5"/>
    <dgm:cxn modelId="{32107462-F14C-4CA8-AE97-C8C8A15C6511}" type="presOf" srcId="{5E93A25E-117D-45A9-91E8-601A658CAD23}" destId="{0693BD03-AF6A-4D42-8F3D-03B3454C8B0A}" srcOrd="0" destOrd="0" presId="urn:microsoft.com/office/officeart/2005/8/layout/radial5"/>
    <dgm:cxn modelId="{7A251864-65A5-4F32-A697-4966D0BAE839}" srcId="{C71A1A02-8D57-4808-814A-9BD8549B2922}" destId="{3DC8445A-F72A-49A1-9466-4D4A009DEBC4}" srcOrd="0" destOrd="0" parTransId="{2074B43F-5F5F-46FA-AF8B-EA7CDCE510D0}" sibTransId="{DAD7B46E-7AD4-4B06-86FD-C80262186B1F}"/>
    <dgm:cxn modelId="{EEAF5EAC-E4BE-44EA-8A9E-612314CFBF89}" type="presOf" srcId="{5421F132-1603-40F8-800B-33BD580B10F9}" destId="{E1AF2FFF-02BC-4AFA-8999-5A25F540E135}" srcOrd="1" destOrd="0" presId="urn:microsoft.com/office/officeart/2005/8/layout/radial5"/>
    <dgm:cxn modelId="{9FAEC3C9-CF0A-4527-B59A-0C55B3C8732E}" type="presOf" srcId="{921171D6-7348-46A6-88EF-FF9929C8811D}" destId="{5FD3AF18-189A-4782-B0D4-F4B96E7FA88D}" srcOrd="0" destOrd="0" presId="urn:microsoft.com/office/officeart/2005/8/layout/radial5"/>
    <dgm:cxn modelId="{F83B571E-128F-400B-8EDA-E26D7F54DEE6}" type="presOf" srcId="{D8CD503A-5C2C-4C30-AD88-DF1D82258E43}" destId="{6798E8EE-CA69-4B8C-9A83-BE1ED4B04C0C}" srcOrd="0" destOrd="0" presId="urn:microsoft.com/office/officeart/2005/8/layout/radial5"/>
    <dgm:cxn modelId="{14590D59-3B8E-47D5-AA03-F3E4E04D8A11}" srcId="{3DC8445A-F72A-49A1-9466-4D4A009DEBC4}" destId="{2BD1BBA8-B531-4829-A2AF-FD4059F499E7}" srcOrd="1" destOrd="0" parTransId="{C202B547-3FDF-410D-B8D6-65DBA59891BC}" sibTransId="{E5D88224-6843-40A4-9478-8CAEB284953E}"/>
    <dgm:cxn modelId="{8D92CE96-6282-44FA-AA36-C80DE1046DBB}" type="presOf" srcId="{3DC8445A-F72A-49A1-9466-4D4A009DEBC4}" destId="{71D77F77-6823-4920-B221-DCE6C2A78C36}" srcOrd="0" destOrd="0" presId="urn:microsoft.com/office/officeart/2005/8/layout/radial5"/>
    <dgm:cxn modelId="{816662E2-CCD9-4246-85DC-466002706890}" type="presOf" srcId="{5421F132-1603-40F8-800B-33BD580B10F9}" destId="{B8284F64-1DB7-4F14-976A-84D95794E66D}" srcOrd="0" destOrd="0" presId="urn:microsoft.com/office/officeart/2005/8/layout/radial5"/>
    <dgm:cxn modelId="{14F5B8DF-22B9-4470-83F5-6A3699444C35}" srcId="{3DC8445A-F72A-49A1-9466-4D4A009DEBC4}" destId="{E1C223C4-5438-4A05-B7BE-74711AF2E9F3}" srcOrd="5" destOrd="0" parTransId="{DCA729AB-3381-4A53-B1AF-54CD8744C331}" sibTransId="{48FA77D5-7F88-46E7-85EA-0C5F5DB78E72}"/>
    <dgm:cxn modelId="{CE64038B-A39C-49F8-BB73-666321427127}" type="presOf" srcId="{2C48E91F-1852-4080-8FB2-2D62AEDD9A50}" destId="{D8C3876C-2598-4E25-A0C8-C0FFA995643E}" srcOrd="0" destOrd="0" presId="urn:microsoft.com/office/officeart/2005/8/layout/radial5"/>
    <dgm:cxn modelId="{44DDA569-E616-4E95-8F23-B4AB980735A7}" type="presOf" srcId="{E1C223C4-5438-4A05-B7BE-74711AF2E9F3}" destId="{DA490E14-425C-43AD-9719-E497C9A11FC2}" srcOrd="0" destOrd="0" presId="urn:microsoft.com/office/officeart/2005/8/layout/radial5"/>
    <dgm:cxn modelId="{9AF619D4-7177-47D9-A0DA-71747D88AEED}" type="presOf" srcId="{C71A1A02-8D57-4808-814A-9BD8549B2922}" destId="{BD5AC1DD-9296-4243-8E4D-453DC0CDCA4A}" srcOrd="0" destOrd="0" presId="urn:microsoft.com/office/officeart/2005/8/layout/radial5"/>
    <dgm:cxn modelId="{D34EAA35-0E44-407F-8647-3DAF227EFDA9}" type="presOf" srcId="{DCA729AB-3381-4A53-B1AF-54CD8744C331}" destId="{50ACC405-B2D4-4E1C-9335-656B78538E27}" srcOrd="0" destOrd="0" presId="urn:microsoft.com/office/officeart/2005/8/layout/radial5"/>
    <dgm:cxn modelId="{69C909C3-C8F6-446A-BA4D-0F108A003690}" type="presOf" srcId="{65E50DC8-ACEB-4D44-9DC1-072E1AF6A0C4}" destId="{C140774E-758D-40EB-B053-FB422AAD4192}" srcOrd="0" destOrd="0" presId="urn:microsoft.com/office/officeart/2005/8/layout/radial5"/>
    <dgm:cxn modelId="{D89162FC-64C3-4DE0-BF80-8D8F89627436}" type="presOf" srcId="{C2584BF9-3472-4F5C-A0ED-BDE84AE9EF27}" destId="{3DF176BD-7292-4E25-9B33-1397B568B09A}" srcOrd="1" destOrd="0" presId="urn:microsoft.com/office/officeart/2005/8/layout/radial5"/>
    <dgm:cxn modelId="{13091CBD-CD56-4360-8D74-ACAAF94A249A}" srcId="{3DC8445A-F72A-49A1-9466-4D4A009DEBC4}" destId="{D8CD503A-5C2C-4C30-AD88-DF1D82258E43}" srcOrd="2" destOrd="0" parTransId="{921171D6-7348-46A6-88EF-FF9929C8811D}" sibTransId="{2435135B-F871-4F1E-9E42-F2F2CF7017E5}"/>
    <dgm:cxn modelId="{855078C8-3CD2-4306-B1F2-F6087F40FB8E}" type="presOf" srcId="{C202B547-3FDF-410D-B8D6-65DBA59891BC}" destId="{0179DA32-87E1-4DF7-B5FD-F4220F4B47E4}" srcOrd="1" destOrd="0" presId="urn:microsoft.com/office/officeart/2005/8/layout/radial5"/>
    <dgm:cxn modelId="{91219409-59CB-45AE-BD41-853262E32612}" srcId="{3DC8445A-F72A-49A1-9466-4D4A009DEBC4}" destId="{5E93A25E-117D-45A9-91E8-601A658CAD23}" srcOrd="3" destOrd="0" parTransId="{5421F132-1603-40F8-800B-33BD580B10F9}" sibTransId="{97AE6288-6851-491F-B6BB-31880F3E45E8}"/>
    <dgm:cxn modelId="{E2806183-03A1-49C7-8C8F-A125020ACE22}" srcId="{3DC8445A-F72A-49A1-9466-4D4A009DEBC4}" destId="{65E50DC8-ACEB-4D44-9DC1-072E1AF6A0C4}" srcOrd="0" destOrd="0" parTransId="{C2584BF9-3472-4F5C-A0ED-BDE84AE9EF27}" sibTransId="{49F1D1DD-EF1C-4212-9820-56F756322D38}"/>
    <dgm:cxn modelId="{ABA71014-E95E-4F2B-A86D-1B9C0FEEAF6B}" type="presOf" srcId="{2C48E91F-1852-4080-8FB2-2D62AEDD9A50}" destId="{DBD2C1D7-D90E-42F7-A27B-5A22407CA4D9}" srcOrd="1" destOrd="0" presId="urn:microsoft.com/office/officeart/2005/8/layout/radial5"/>
    <dgm:cxn modelId="{725573AD-6232-445C-BD1C-3FF41BAED650}" srcId="{3DC8445A-F72A-49A1-9466-4D4A009DEBC4}" destId="{A0BA636B-E66F-4224-9595-9F9AE31F0994}" srcOrd="4" destOrd="0" parTransId="{C362A077-0DB7-4A56-8F77-F0CDFCC29BC0}" sibTransId="{BD7FAF75-D294-4096-929B-3D48F08FEAC3}"/>
    <dgm:cxn modelId="{FF2733D6-EB5B-4B17-85D5-F47D279BABEA}" type="presOf" srcId="{2BD1BBA8-B531-4829-A2AF-FD4059F499E7}" destId="{F30196BE-C6D4-4C2B-AD5B-CC08E47BAB2B}" srcOrd="0" destOrd="0" presId="urn:microsoft.com/office/officeart/2005/8/layout/radial5"/>
    <dgm:cxn modelId="{013DF436-E70E-4FC8-9358-1925288CE511}" type="presOf" srcId="{94D16DF3-3BDC-4545-A553-0EF997483AB8}" destId="{DC282561-D776-42D9-A7A6-970F70EB33D6}" srcOrd="0" destOrd="0" presId="urn:microsoft.com/office/officeart/2005/8/layout/radial5"/>
    <dgm:cxn modelId="{245CB122-6AB5-48A2-87F5-4D72CCB7610B}" type="presOf" srcId="{921171D6-7348-46A6-88EF-FF9929C8811D}" destId="{D4FB93E3-FE51-43A7-AC11-A538FD98CC8C}" srcOrd="1" destOrd="0" presId="urn:microsoft.com/office/officeart/2005/8/layout/radial5"/>
    <dgm:cxn modelId="{34A5AC1A-D538-472F-A7C0-C219CD100CE2}" type="presOf" srcId="{C202B547-3FDF-410D-B8D6-65DBA59891BC}" destId="{E076D6D6-AE36-4F01-A48C-E934C4D0B3C1}" srcOrd="0" destOrd="0" presId="urn:microsoft.com/office/officeart/2005/8/layout/radial5"/>
    <dgm:cxn modelId="{D5F899B0-9959-46EC-BF57-E95627937D7E}" type="presParOf" srcId="{BD5AC1DD-9296-4243-8E4D-453DC0CDCA4A}" destId="{71D77F77-6823-4920-B221-DCE6C2A78C36}" srcOrd="0" destOrd="0" presId="urn:microsoft.com/office/officeart/2005/8/layout/radial5"/>
    <dgm:cxn modelId="{3AAC4B7A-2EB0-47B0-ACB3-2A1D9D36B00B}" type="presParOf" srcId="{BD5AC1DD-9296-4243-8E4D-453DC0CDCA4A}" destId="{33EA1A9A-AB4C-4163-8CB6-078F2F553F2E}" srcOrd="1" destOrd="0" presId="urn:microsoft.com/office/officeart/2005/8/layout/radial5"/>
    <dgm:cxn modelId="{6E2A015C-AE0A-46C2-8BA7-5A0155348F0B}" type="presParOf" srcId="{33EA1A9A-AB4C-4163-8CB6-078F2F553F2E}" destId="{3DF176BD-7292-4E25-9B33-1397B568B09A}" srcOrd="0" destOrd="0" presId="urn:microsoft.com/office/officeart/2005/8/layout/radial5"/>
    <dgm:cxn modelId="{C080901E-95A5-4603-BA72-AB33528D94FD}" type="presParOf" srcId="{BD5AC1DD-9296-4243-8E4D-453DC0CDCA4A}" destId="{C140774E-758D-40EB-B053-FB422AAD4192}" srcOrd="2" destOrd="0" presId="urn:microsoft.com/office/officeart/2005/8/layout/radial5"/>
    <dgm:cxn modelId="{870C156A-17C6-447A-9FEB-976775717217}" type="presParOf" srcId="{BD5AC1DD-9296-4243-8E4D-453DC0CDCA4A}" destId="{E076D6D6-AE36-4F01-A48C-E934C4D0B3C1}" srcOrd="3" destOrd="0" presId="urn:microsoft.com/office/officeart/2005/8/layout/radial5"/>
    <dgm:cxn modelId="{369EFF6E-1736-4A56-8B26-D3A69AB32B85}" type="presParOf" srcId="{E076D6D6-AE36-4F01-A48C-E934C4D0B3C1}" destId="{0179DA32-87E1-4DF7-B5FD-F4220F4B47E4}" srcOrd="0" destOrd="0" presId="urn:microsoft.com/office/officeart/2005/8/layout/radial5"/>
    <dgm:cxn modelId="{3E924D51-C8D1-4F10-A741-E9BC81642F68}" type="presParOf" srcId="{BD5AC1DD-9296-4243-8E4D-453DC0CDCA4A}" destId="{F30196BE-C6D4-4C2B-AD5B-CC08E47BAB2B}" srcOrd="4" destOrd="0" presId="urn:microsoft.com/office/officeart/2005/8/layout/radial5"/>
    <dgm:cxn modelId="{D5A41A83-DC2F-4DFB-83BD-69DA598FC7FE}" type="presParOf" srcId="{BD5AC1DD-9296-4243-8E4D-453DC0CDCA4A}" destId="{5FD3AF18-189A-4782-B0D4-F4B96E7FA88D}" srcOrd="5" destOrd="0" presId="urn:microsoft.com/office/officeart/2005/8/layout/radial5"/>
    <dgm:cxn modelId="{96F9647F-F00A-444E-AAA7-B98EB51EAACE}" type="presParOf" srcId="{5FD3AF18-189A-4782-B0D4-F4B96E7FA88D}" destId="{D4FB93E3-FE51-43A7-AC11-A538FD98CC8C}" srcOrd="0" destOrd="0" presId="urn:microsoft.com/office/officeart/2005/8/layout/radial5"/>
    <dgm:cxn modelId="{2AA3C4CA-8044-4C36-A1C8-115DC1C36384}" type="presParOf" srcId="{BD5AC1DD-9296-4243-8E4D-453DC0CDCA4A}" destId="{6798E8EE-CA69-4B8C-9A83-BE1ED4B04C0C}" srcOrd="6" destOrd="0" presId="urn:microsoft.com/office/officeart/2005/8/layout/radial5"/>
    <dgm:cxn modelId="{C618CB50-DA2D-4A25-8312-0AEC9BC4E4C0}" type="presParOf" srcId="{BD5AC1DD-9296-4243-8E4D-453DC0CDCA4A}" destId="{B8284F64-1DB7-4F14-976A-84D95794E66D}" srcOrd="7" destOrd="0" presId="urn:microsoft.com/office/officeart/2005/8/layout/radial5"/>
    <dgm:cxn modelId="{96775BB1-ECFF-4EBF-A66D-2429162BFD28}" type="presParOf" srcId="{B8284F64-1DB7-4F14-976A-84D95794E66D}" destId="{E1AF2FFF-02BC-4AFA-8999-5A25F540E135}" srcOrd="0" destOrd="0" presId="urn:microsoft.com/office/officeart/2005/8/layout/radial5"/>
    <dgm:cxn modelId="{64A6B9F7-D4D5-4952-8265-8F0788807465}" type="presParOf" srcId="{BD5AC1DD-9296-4243-8E4D-453DC0CDCA4A}" destId="{0693BD03-AF6A-4D42-8F3D-03B3454C8B0A}" srcOrd="8" destOrd="0" presId="urn:microsoft.com/office/officeart/2005/8/layout/radial5"/>
    <dgm:cxn modelId="{086359A5-53FD-4037-AB8C-A6E15D53C495}" type="presParOf" srcId="{BD5AC1DD-9296-4243-8E4D-453DC0CDCA4A}" destId="{D5377DB4-7AD7-4266-9219-72DA8DAAE517}" srcOrd="9" destOrd="0" presId="urn:microsoft.com/office/officeart/2005/8/layout/radial5"/>
    <dgm:cxn modelId="{F25D9E6E-ED45-401B-B37C-0EC99CABD4D8}" type="presParOf" srcId="{D5377DB4-7AD7-4266-9219-72DA8DAAE517}" destId="{12CEE58C-72F3-4570-8BF3-E0A4DDBFF902}" srcOrd="0" destOrd="0" presId="urn:microsoft.com/office/officeart/2005/8/layout/radial5"/>
    <dgm:cxn modelId="{2A2302BE-D315-4EFA-8578-6F166367BF39}" type="presParOf" srcId="{BD5AC1DD-9296-4243-8E4D-453DC0CDCA4A}" destId="{CC824764-9ECC-460A-BD27-2733F7FF62AC}" srcOrd="10" destOrd="0" presId="urn:microsoft.com/office/officeart/2005/8/layout/radial5"/>
    <dgm:cxn modelId="{315D0812-92CF-487E-B67C-3FB5C5D32675}" type="presParOf" srcId="{BD5AC1DD-9296-4243-8E4D-453DC0CDCA4A}" destId="{50ACC405-B2D4-4E1C-9335-656B78538E27}" srcOrd="11" destOrd="0" presId="urn:microsoft.com/office/officeart/2005/8/layout/radial5"/>
    <dgm:cxn modelId="{1CA451B4-3235-4C53-84A4-F59239FAEED3}" type="presParOf" srcId="{50ACC405-B2D4-4E1C-9335-656B78538E27}" destId="{C474FFE2-3F7C-4116-868A-4D8B9EA8825B}" srcOrd="0" destOrd="0" presId="urn:microsoft.com/office/officeart/2005/8/layout/radial5"/>
    <dgm:cxn modelId="{E34CB902-25ED-419F-82CF-8CAC760B6417}" type="presParOf" srcId="{BD5AC1DD-9296-4243-8E4D-453DC0CDCA4A}" destId="{DA490E14-425C-43AD-9719-E497C9A11FC2}" srcOrd="12" destOrd="0" presId="urn:microsoft.com/office/officeart/2005/8/layout/radial5"/>
    <dgm:cxn modelId="{8169380F-93D8-4001-90D7-3B19236E2793}" type="presParOf" srcId="{BD5AC1DD-9296-4243-8E4D-453DC0CDCA4A}" destId="{D8C3876C-2598-4E25-A0C8-C0FFA995643E}" srcOrd="13" destOrd="0" presId="urn:microsoft.com/office/officeart/2005/8/layout/radial5"/>
    <dgm:cxn modelId="{0093B8A1-9D62-4B19-A4F7-AB4ED81AD2E2}" type="presParOf" srcId="{D8C3876C-2598-4E25-A0C8-C0FFA995643E}" destId="{DBD2C1D7-D90E-42F7-A27B-5A22407CA4D9}" srcOrd="0" destOrd="0" presId="urn:microsoft.com/office/officeart/2005/8/layout/radial5"/>
    <dgm:cxn modelId="{E48FCB7A-40C8-46CD-9D2A-927AAA9289E9}" type="presParOf" srcId="{BD5AC1DD-9296-4243-8E4D-453DC0CDCA4A}" destId="{DC282561-D776-42D9-A7A6-970F70EB33D6}" srcOrd="14" destOrd="0" presId="urn:microsoft.com/office/officeart/2005/8/layout/radial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C0E8B61-F53E-48BE-B1A7-00E7BC5A788D}" type="doc">
      <dgm:prSet loTypeId="urn:microsoft.com/office/officeart/2005/8/layout/vList3#1" loCatId="list" qsTypeId="urn:microsoft.com/office/officeart/2005/8/quickstyle/simple2" qsCatId="simple" csTypeId="urn:microsoft.com/office/officeart/2005/8/colors/accent0_1" csCatId="mainScheme" phldr="1"/>
      <dgm:spPr/>
    </dgm:pt>
    <dgm:pt modelId="{6170A128-EE19-4B09-9A2D-9D26493448EB}">
      <dgm:prSet phldrT="[Texto]"/>
      <dgm:spPr/>
      <dgm:t>
        <a:bodyPr/>
        <a:lstStyle/>
        <a:p>
          <a:r>
            <a:rPr lang="es-ES_tradnl" b="1" dirty="0" smtClean="0"/>
            <a:t>LAS EMPRESAS SON SOCIALMENTE RESPONSABLES CUANDO LAS ACTIVIDADES QUE REALIZA SE ORIENTAN A LA SATISFACCIÓN DE LAS NECESIDADES Y EXPECTATIVAS DE SUS MIEMBROS, DE LA SOCIEDAD Y DE QUIENES SE BENEFICIAN DE SU ACTIVIDAD COMERCIAL, ASÍ COMO TAMBIÉN, AL CUIDADO Y PRESERVACIÓN DEL ENTORNO.</a:t>
          </a:r>
        </a:p>
      </dgm:t>
    </dgm:pt>
    <dgm:pt modelId="{EE9047F6-1167-4DAE-A349-47103838633D}" type="parTrans" cxnId="{E7417C5B-46B9-4589-AD8E-6AAFCA7EACC7}">
      <dgm:prSet/>
      <dgm:spPr/>
      <dgm:t>
        <a:bodyPr/>
        <a:lstStyle/>
        <a:p>
          <a:endParaRPr lang="es-ES_tradnl"/>
        </a:p>
      </dgm:t>
    </dgm:pt>
    <dgm:pt modelId="{4B64EA47-F303-42BD-B1B9-C43469FF7F14}" type="sibTrans" cxnId="{E7417C5B-46B9-4589-AD8E-6AAFCA7EACC7}">
      <dgm:prSet/>
      <dgm:spPr/>
      <dgm:t>
        <a:bodyPr/>
        <a:lstStyle/>
        <a:p>
          <a:endParaRPr lang="es-ES_tradnl"/>
        </a:p>
      </dgm:t>
    </dgm:pt>
    <dgm:pt modelId="{7602EDBF-1A5D-4AA2-8235-3A1F5BD73524}" type="pres">
      <dgm:prSet presAssocID="{4C0E8B61-F53E-48BE-B1A7-00E7BC5A788D}" presName="linearFlow" presStyleCnt="0">
        <dgm:presLayoutVars>
          <dgm:dir/>
          <dgm:resizeHandles val="exact"/>
        </dgm:presLayoutVars>
      </dgm:prSet>
      <dgm:spPr/>
    </dgm:pt>
    <dgm:pt modelId="{63F84D6B-80FC-4FFC-B280-24EBFC30A62F}" type="pres">
      <dgm:prSet presAssocID="{6170A128-EE19-4B09-9A2D-9D26493448EB}" presName="composite" presStyleCnt="0"/>
      <dgm:spPr/>
    </dgm:pt>
    <dgm:pt modelId="{AE82EDFA-67E0-4E95-8CC4-ABD74C819AA4}" type="pres">
      <dgm:prSet presAssocID="{6170A128-EE19-4B09-9A2D-9D26493448EB}" presName="imgShp" presStyleLbl="fgImgPlace1" presStyleIdx="0" presStyleCnt="1" custScaleX="114752" custScaleY="126221"/>
      <dgm:spPr>
        <a:blipFill rotWithShape="0">
          <a:blip xmlns:r="http://schemas.openxmlformats.org/officeDocument/2006/relationships" r:embed="rId1"/>
          <a:stretch>
            <a:fillRect/>
          </a:stretch>
        </a:blipFill>
      </dgm:spPr>
    </dgm:pt>
    <dgm:pt modelId="{7AC32816-E5F8-4402-80F5-8131253C8755}" type="pres">
      <dgm:prSet presAssocID="{6170A128-EE19-4B09-9A2D-9D26493448EB}" presName="txShp" presStyleLbl="node1" presStyleIdx="0" presStyleCnt="1" custScaleX="114752" custScaleY="126221">
        <dgm:presLayoutVars>
          <dgm:bulletEnabled val="1"/>
        </dgm:presLayoutVars>
      </dgm:prSet>
      <dgm:spPr/>
      <dgm:t>
        <a:bodyPr/>
        <a:lstStyle/>
        <a:p>
          <a:endParaRPr lang="es-ES_tradnl"/>
        </a:p>
      </dgm:t>
    </dgm:pt>
  </dgm:ptLst>
  <dgm:cxnLst>
    <dgm:cxn modelId="{E7417C5B-46B9-4589-AD8E-6AAFCA7EACC7}" srcId="{4C0E8B61-F53E-48BE-B1A7-00E7BC5A788D}" destId="{6170A128-EE19-4B09-9A2D-9D26493448EB}" srcOrd="0" destOrd="0" parTransId="{EE9047F6-1167-4DAE-A349-47103838633D}" sibTransId="{4B64EA47-F303-42BD-B1B9-C43469FF7F14}"/>
    <dgm:cxn modelId="{F2EF8472-40D5-4376-9523-0DB57FBB94B1}" type="presOf" srcId="{6170A128-EE19-4B09-9A2D-9D26493448EB}" destId="{7AC32816-E5F8-4402-80F5-8131253C8755}" srcOrd="0" destOrd="0" presId="urn:microsoft.com/office/officeart/2005/8/layout/vList3#1"/>
    <dgm:cxn modelId="{0C204FA6-C2B3-490D-ADF4-9515AA23438B}" type="presOf" srcId="{4C0E8B61-F53E-48BE-B1A7-00E7BC5A788D}" destId="{7602EDBF-1A5D-4AA2-8235-3A1F5BD73524}" srcOrd="0" destOrd="0" presId="urn:microsoft.com/office/officeart/2005/8/layout/vList3#1"/>
    <dgm:cxn modelId="{995F099F-9600-42FC-8096-3A1C25E29B2B}" type="presParOf" srcId="{7602EDBF-1A5D-4AA2-8235-3A1F5BD73524}" destId="{63F84D6B-80FC-4FFC-B280-24EBFC30A62F}" srcOrd="0" destOrd="0" presId="urn:microsoft.com/office/officeart/2005/8/layout/vList3#1"/>
    <dgm:cxn modelId="{B6A8F35A-4F2D-49A8-B88F-9DEA110916E7}" type="presParOf" srcId="{63F84D6B-80FC-4FFC-B280-24EBFC30A62F}" destId="{AE82EDFA-67E0-4E95-8CC4-ABD74C819AA4}" srcOrd="0" destOrd="0" presId="urn:microsoft.com/office/officeart/2005/8/layout/vList3#1"/>
    <dgm:cxn modelId="{A3F7E3BD-22D5-4B61-8C35-8E63A9A1EF70}" type="presParOf" srcId="{63F84D6B-80FC-4FFC-B280-24EBFC30A62F}" destId="{7AC32816-E5F8-4402-80F5-8131253C8755}" srcOrd="1" destOrd="0" presId="urn:microsoft.com/office/officeart/2005/8/layout/vList3#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96170DD-3FC2-4787-806B-68EDF43E76E7}" type="doc">
      <dgm:prSet loTypeId="urn:microsoft.com/office/officeart/2005/8/layout/hierarchy4" loCatId="list" qsTypeId="urn:microsoft.com/office/officeart/2005/8/quickstyle/simple5" qsCatId="simple" csTypeId="urn:microsoft.com/office/officeart/2005/8/colors/accent0_1" csCatId="mainScheme" phldr="1"/>
      <dgm:spPr/>
      <dgm:t>
        <a:bodyPr/>
        <a:lstStyle/>
        <a:p>
          <a:endParaRPr lang="es-ES_tradnl"/>
        </a:p>
      </dgm:t>
    </dgm:pt>
    <dgm:pt modelId="{B73A2BC3-419D-4FDE-8661-39489CBBB526}">
      <dgm:prSet phldrT="[Texto]">
        <dgm:style>
          <a:lnRef idx="2">
            <a:schemeClr val="dk1"/>
          </a:lnRef>
          <a:fillRef idx="1">
            <a:schemeClr val="lt1"/>
          </a:fillRef>
          <a:effectRef idx="0">
            <a:schemeClr val="dk1"/>
          </a:effectRef>
          <a:fontRef idx="minor">
            <a:schemeClr val="dk1"/>
          </a:fontRef>
        </dgm:style>
      </dgm:prSet>
      <dgm:spPr/>
      <dgm:t>
        <a:bodyPr/>
        <a:lstStyle/>
        <a:p>
          <a:r>
            <a:rPr lang="es-ES_tradnl" dirty="0" smtClean="0">
              <a:latin typeface="Forte" pitchFamily="66" charset="0"/>
            </a:rPr>
            <a:t>ESCENARIOS DE ACTUACIÓN DE LAS EMPRESAS E INSTITUCIONES</a:t>
          </a:r>
          <a:endParaRPr lang="es-ES_tradnl" dirty="0">
            <a:latin typeface="Forte" pitchFamily="66" charset="0"/>
          </a:endParaRPr>
        </a:p>
      </dgm:t>
    </dgm:pt>
    <dgm:pt modelId="{50C4E98A-754C-4556-B5A3-3C8F6E109252}" type="parTrans" cxnId="{E1475604-CF79-44DE-A58C-5438CA75CE4B}">
      <dgm:prSet/>
      <dgm:spPr/>
      <dgm:t>
        <a:bodyPr/>
        <a:lstStyle/>
        <a:p>
          <a:endParaRPr lang="es-ES_tradnl"/>
        </a:p>
      </dgm:t>
    </dgm:pt>
    <dgm:pt modelId="{68DBBA31-8871-4704-A318-9C7A4694074D}" type="sibTrans" cxnId="{E1475604-CF79-44DE-A58C-5438CA75CE4B}">
      <dgm:prSet/>
      <dgm:spPr/>
      <dgm:t>
        <a:bodyPr/>
        <a:lstStyle/>
        <a:p>
          <a:endParaRPr lang="es-ES_tradnl"/>
        </a:p>
      </dgm:t>
    </dgm:pt>
    <dgm:pt modelId="{BABE7A5B-6F89-4A7C-A46B-31CD4DB48EE9}">
      <dgm:prSet phldrT="[Texto]" custT="1">
        <dgm:style>
          <a:lnRef idx="3">
            <a:schemeClr val="lt1"/>
          </a:lnRef>
          <a:fillRef idx="1">
            <a:schemeClr val="dk1"/>
          </a:fillRef>
          <a:effectRef idx="1">
            <a:schemeClr val="dk1"/>
          </a:effectRef>
          <a:fontRef idx="minor">
            <a:schemeClr val="lt1"/>
          </a:fontRef>
        </dgm:style>
      </dgm:prSet>
      <dgm:spPr/>
      <dgm:t>
        <a:bodyPr/>
        <a:lstStyle/>
        <a:p>
          <a:r>
            <a:rPr lang="es-ES_tradnl" sz="1800" b="1" dirty="0" smtClean="0">
              <a:solidFill>
                <a:schemeClr val="bg1"/>
              </a:solidFill>
            </a:rPr>
            <a:t>NORMATIVO: </a:t>
          </a:r>
        </a:p>
        <a:p>
          <a:r>
            <a:rPr lang="es-ES_tradnl" sz="1800" b="1" dirty="0" smtClean="0">
              <a:solidFill>
                <a:schemeClr val="bg1"/>
              </a:solidFill>
            </a:rPr>
            <a:t>QUE HACE REFERENCIA AL CONJUNTO DE LEYES Y NORMAS GENERALES QUE LAS DIFERENTES INSTANCIAS DEL ESTADO DICTAN PARA REGULAR EL FUNCIONAMIENTO DE LAS EMPRESAS, LOS MERCADOS Y LA COMPETENCIA.</a:t>
          </a:r>
          <a:endParaRPr lang="es-ES_tradnl" sz="1800" b="1" dirty="0">
            <a:solidFill>
              <a:schemeClr val="bg1"/>
            </a:solidFill>
          </a:endParaRPr>
        </a:p>
      </dgm:t>
    </dgm:pt>
    <dgm:pt modelId="{61739A2A-1894-4C2E-96CF-3C913A7B6BCE}" type="parTrans" cxnId="{372CBE53-6F5C-42DA-B1ED-FFD890A1BA65}">
      <dgm:prSet/>
      <dgm:spPr/>
      <dgm:t>
        <a:bodyPr/>
        <a:lstStyle/>
        <a:p>
          <a:endParaRPr lang="es-ES_tradnl"/>
        </a:p>
      </dgm:t>
    </dgm:pt>
    <dgm:pt modelId="{BDAA2CEF-1FA9-4E92-BFEA-8DFD460C6EE1}" type="sibTrans" cxnId="{372CBE53-6F5C-42DA-B1ED-FFD890A1BA65}">
      <dgm:prSet/>
      <dgm:spPr/>
      <dgm:t>
        <a:bodyPr/>
        <a:lstStyle/>
        <a:p>
          <a:endParaRPr lang="es-ES_tradnl"/>
        </a:p>
      </dgm:t>
    </dgm:pt>
    <dgm:pt modelId="{DBDDB6A8-BFB9-442A-B0CF-22185DF76361}">
      <dgm:prSet phldrT="[Texto]" custT="1">
        <dgm:style>
          <a:lnRef idx="2">
            <a:schemeClr val="dk1"/>
          </a:lnRef>
          <a:fillRef idx="1">
            <a:schemeClr val="lt1"/>
          </a:fillRef>
          <a:effectRef idx="0">
            <a:schemeClr val="dk1"/>
          </a:effectRef>
          <a:fontRef idx="minor">
            <a:schemeClr val="dk1"/>
          </a:fontRef>
        </dgm:style>
      </dgm:prSet>
      <dgm:spPr/>
      <dgm:t>
        <a:bodyPr/>
        <a:lstStyle/>
        <a:p>
          <a:r>
            <a:rPr lang="es-ES_tradnl" sz="1800" b="1" dirty="0" smtClean="0"/>
            <a:t>OPERACIONAL: </a:t>
          </a:r>
        </a:p>
        <a:p>
          <a:r>
            <a:rPr lang="es-ES_tradnl" sz="1800" b="1" dirty="0" smtClean="0"/>
            <a:t>QUE HACE REFERENCIA A LOS FACTORES QUE PERMITEN QUE LAS EMPRESAS PRODUZCAN BIENES Y PRESTEN SERVICIOS DE ACUERDO A SUS OBJETIVOS CORPORATIVOS.</a:t>
          </a:r>
          <a:endParaRPr lang="es-ES_tradnl" sz="1800" b="1" dirty="0"/>
        </a:p>
      </dgm:t>
    </dgm:pt>
    <dgm:pt modelId="{D94076ED-F49B-4AEA-B6BC-7E2B459A333F}" type="parTrans" cxnId="{2D504C1D-5771-4E8C-8478-2B2581D21E20}">
      <dgm:prSet/>
      <dgm:spPr/>
      <dgm:t>
        <a:bodyPr/>
        <a:lstStyle/>
        <a:p>
          <a:endParaRPr lang="es-ES_tradnl"/>
        </a:p>
      </dgm:t>
    </dgm:pt>
    <dgm:pt modelId="{969C63BD-9325-4528-8076-29B7CDA22071}" type="sibTrans" cxnId="{2D504C1D-5771-4E8C-8478-2B2581D21E20}">
      <dgm:prSet/>
      <dgm:spPr/>
      <dgm:t>
        <a:bodyPr/>
        <a:lstStyle/>
        <a:p>
          <a:endParaRPr lang="es-ES_tradnl"/>
        </a:p>
      </dgm:t>
    </dgm:pt>
    <dgm:pt modelId="{B430D7DF-19BD-4CEF-A24E-82F39B3669A3}">
      <dgm:prSet phldrT="[Texto]" custT="1">
        <dgm:style>
          <a:lnRef idx="3">
            <a:schemeClr val="lt1"/>
          </a:lnRef>
          <a:fillRef idx="1">
            <a:schemeClr val="dk1"/>
          </a:fillRef>
          <a:effectRef idx="1">
            <a:schemeClr val="dk1"/>
          </a:effectRef>
          <a:fontRef idx="minor">
            <a:schemeClr val="lt1"/>
          </a:fontRef>
        </dgm:style>
      </dgm:prSet>
      <dgm:spPr/>
      <dgm:t>
        <a:bodyPr/>
        <a:lstStyle/>
        <a:p>
          <a:r>
            <a:rPr lang="es-ES_tradnl" sz="1800" b="1" dirty="0" smtClean="0">
              <a:solidFill>
                <a:schemeClr val="bg1"/>
              </a:solidFill>
            </a:rPr>
            <a:t>ECONÓMICO: </a:t>
          </a:r>
        </a:p>
        <a:p>
          <a:r>
            <a:rPr lang="es-ES_tradnl" sz="1800" b="1" dirty="0" smtClean="0">
              <a:solidFill>
                <a:schemeClr val="bg1"/>
              </a:solidFill>
            </a:rPr>
            <a:t>QUE HACE REFERENCIA A LOS RECURSOS RELACIONADOS CON LA CREACIÓN DE VALOR Y RENTABILIDAD, CAPITAL E INVERSIONES, COSTOS, PRECIOS, TARIFAS Y PRÁCTICAS DE MERCADO.</a:t>
          </a:r>
        </a:p>
        <a:p>
          <a:endParaRPr lang="es-ES_tradnl" sz="1800" b="1" dirty="0"/>
        </a:p>
      </dgm:t>
    </dgm:pt>
    <dgm:pt modelId="{72DAE0EC-AB27-44D2-ADAF-BBE0607A370F}" type="parTrans" cxnId="{AC17169E-B006-4497-BDF1-759769C8202B}">
      <dgm:prSet/>
      <dgm:spPr/>
      <dgm:t>
        <a:bodyPr/>
        <a:lstStyle/>
        <a:p>
          <a:endParaRPr lang="es-ES_tradnl"/>
        </a:p>
      </dgm:t>
    </dgm:pt>
    <dgm:pt modelId="{A37CFD49-B8A8-4496-9366-00F6A7301388}" type="sibTrans" cxnId="{AC17169E-B006-4497-BDF1-759769C8202B}">
      <dgm:prSet/>
      <dgm:spPr/>
      <dgm:t>
        <a:bodyPr/>
        <a:lstStyle/>
        <a:p>
          <a:endParaRPr lang="es-ES_tradnl"/>
        </a:p>
      </dgm:t>
    </dgm:pt>
    <dgm:pt modelId="{45EC0746-EDCE-4B4F-84B6-9E172E187663}" type="pres">
      <dgm:prSet presAssocID="{496170DD-3FC2-4787-806B-68EDF43E76E7}" presName="Name0" presStyleCnt="0">
        <dgm:presLayoutVars>
          <dgm:chPref val="1"/>
          <dgm:dir/>
          <dgm:animOne val="branch"/>
          <dgm:animLvl val="lvl"/>
          <dgm:resizeHandles/>
        </dgm:presLayoutVars>
      </dgm:prSet>
      <dgm:spPr/>
      <dgm:t>
        <a:bodyPr/>
        <a:lstStyle/>
        <a:p>
          <a:endParaRPr lang="es-ES_tradnl"/>
        </a:p>
      </dgm:t>
    </dgm:pt>
    <dgm:pt modelId="{DA7F6249-B51C-4505-8317-46156CD79AC0}" type="pres">
      <dgm:prSet presAssocID="{B73A2BC3-419D-4FDE-8661-39489CBBB526}" presName="vertOne" presStyleCnt="0"/>
      <dgm:spPr/>
    </dgm:pt>
    <dgm:pt modelId="{1DF704ED-AC9D-4E67-92A3-258CB16B2FAA}" type="pres">
      <dgm:prSet presAssocID="{B73A2BC3-419D-4FDE-8661-39489CBBB526}" presName="txOne" presStyleLbl="node0" presStyleIdx="0" presStyleCnt="1" custScaleY="29687">
        <dgm:presLayoutVars>
          <dgm:chPref val="3"/>
        </dgm:presLayoutVars>
      </dgm:prSet>
      <dgm:spPr/>
      <dgm:t>
        <a:bodyPr/>
        <a:lstStyle/>
        <a:p>
          <a:endParaRPr lang="es-ES_tradnl"/>
        </a:p>
      </dgm:t>
    </dgm:pt>
    <dgm:pt modelId="{A170EF3A-38E5-49CE-A059-EA88CB4BDC75}" type="pres">
      <dgm:prSet presAssocID="{B73A2BC3-419D-4FDE-8661-39489CBBB526}" presName="parTransOne" presStyleCnt="0"/>
      <dgm:spPr/>
    </dgm:pt>
    <dgm:pt modelId="{EF140E42-3414-4AB0-970F-0B16A8080A02}" type="pres">
      <dgm:prSet presAssocID="{B73A2BC3-419D-4FDE-8661-39489CBBB526}" presName="horzOne" presStyleCnt="0"/>
      <dgm:spPr/>
    </dgm:pt>
    <dgm:pt modelId="{F0C8241B-A992-4F14-A008-2099379B6F62}" type="pres">
      <dgm:prSet presAssocID="{BABE7A5B-6F89-4A7C-A46B-31CD4DB48EE9}" presName="vertTwo" presStyleCnt="0"/>
      <dgm:spPr/>
    </dgm:pt>
    <dgm:pt modelId="{B55E890E-03A5-4E75-9434-D625D1D3955F}" type="pres">
      <dgm:prSet presAssocID="{BABE7A5B-6F89-4A7C-A46B-31CD4DB48EE9}" presName="txTwo" presStyleLbl="node2" presStyleIdx="0" presStyleCnt="3">
        <dgm:presLayoutVars>
          <dgm:chPref val="3"/>
        </dgm:presLayoutVars>
      </dgm:prSet>
      <dgm:spPr/>
      <dgm:t>
        <a:bodyPr/>
        <a:lstStyle/>
        <a:p>
          <a:endParaRPr lang="es-ES_tradnl"/>
        </a:p>
      </dgm:t>
    </dgm:pt>
    <dgm:pt modelId="{C686AFF6-7A2B-4114-8796-15053978612D}" type="pres">
      <dgm:prSet presAssocID="{BABE7A5B-6F89-4A7C-A46B-31CD4DB48EE9}" presName="horzTwo" presStyleCnt="0"/>
      <dgm:spPr/>
    </dgm:pt>
    <dgm:pt modelId="{7CAC759E-1AF4-4567-ADD9-0C7AA386FD70}" type="pres">
      <dgm:prSet presAssocID="{BDAA2CEF-1FA9-4E92-BFEA-8DFD460C6EE1}" presName="sibSpaceTwo" presStyleCnt="0"/>
      <dgm:spPr/>
    </dgm:pt>
    <dgm:pt modelId="{59E1F365-376C-4EE7-AA59-731F423A39A0}" type="pres">
      <dgm:prSet presAssocID="{DBDDB6A8-BFB9-442A-B0CF-22185DF76361}" presName="vertTwo" presStyleCnt="0"/>
      <dgm:spPr/>
    </dgm:pt>
    <dgm:pt modelId="{1A331E36-84BA-4124-967B-936E3A40CEA4}" type="pres">
      <dgm:prSet presAssocID="{DBDDB6A8-BFB9-442A-B0CF-22185DF76361}" presName="txTwo" presStyleLbl="node2" presStyleIdx="1" presStyleCnt="3">
        <dgm:presLayoutVars>
          <dgm:chPref val="3"/>
        </dgm:presLayoutVars>
      </dgm:prSet>
      <dgm:spPr/>
      <dgm:t>
        <a:bodyPr/>
        <a:lstStyle/>
        <a:p>
          <a:endParaRPr lang="es-ES_tradnl"/>
        </a:p>
      </dgm:t>
    </dgm:pt>
    <dgm:pt modelId="{0BBA1DF9-F9DD-46DC-8D99-598F3F22C55C}" type="pres">
      <dgm:prSet presAssocID="{DBDDB6A8-BFB9-442A-B0CF-22185DF76361}" presName="horzTwo" presStyleCnt="0"/>
      <dgm:spPr/>
    </dgm:pt>
    <dgm:pt modelId="{27017FA2-E3E1-49E3-978B-BAE8D48AF7F3}" type="pres">
      <dgm:prSet presAssocID="{969C63BD-9325-4528-8076-29B7CDA22071}" presName="sibSpaceTwo" presStyleCnt="0"/>
      <dgm:spPr/>
    </dgm:pt>
    <dgm:pt modelId="{4E9784AA-E014-4D24-8678-1596CFA85A55}" type="pres">
      <dgm:prSet presAssocID="{B430D7DF-19BD-4CEF-A24E-82F39B3669A3}" presName="vertTwo" presStyleCnt="0"/>
      <dgm:spPr/>
    </dgm:pt>
    <dgm:pt modelId="{E03649AC-B112-45DE-B9DE-3A5C1051C293}" type="pres">
      <dgm:prSet presAssocID="{B430D7DF-19BD-4CEF-A24E-82F39B3669A3}" presName="txTwo" presStyleLbl="node2" presStyleIdx="2" presStyleCnt="3">
        <dgm:presLayoutVars>
          <dgm:chPref val="3"/>
        </dgm:presLayoutVars>
      </dgm:prSet>
      <dgm:spPr/>
      <dgm:t>
        <a:bodyPr/>
        <a:lstStyle/>
        <a:p>
          <a:endParaRPr lang="es-ES_tradnl"/>
        </a:p>
      </dgm:t>
    </dgm:pt>
    <dgm:pt modelId="{85939C7A-2A6F-488F-B2B2-CAA398EF998C}" type="pres">
      <dgm:prSet presAssocID="{B430D7DF-19BD-4CEF-A24E-82F39B3669A3}" presName="horzTwo" presStyleCnt="0"/>
      <dgm:spPr/>
    </dgm:pt>
  </dgm:ptLst>
  <dgm:cxnLst>
    <dgm:cxn modelId="{4E181FA5-89F6-4237-B4EE-D71ADB2D6AC0}" type="presOf" srcId="{B73A2BC3-419D-4FDE-8661-39489CBBB526}" destId="{1DF704ED-AC9D-4E67-92A3-258CB16B2FAA}" srcOrd="0" destOrd="0" presId="urn:microsoft.com/office/officeart/2005/8/layout/hierarchy4"/>
    <dgm:cxn modelId="{38425108-8E2C-4009-B5B7-A5E7F8824B86}" type="presOf" srcId="{DBDDB6A8-BFB9-442A-B0CF-22185DF76361}" destId="{1A331E36-84BA-4124-967B-936E3A40CEA4}" srcOrd="0" destOrd="0" presId="urn:microsoft.com/office/officeart/2005/8/layout/hierarchy4"/>
    <dgm:cxn modelId="{2D504C1D-5771-4E8C-8478-2B2581D21E20}" srcId="{B73A2BC3-419D-4FDE-8661-39489CBBB526}" destId="{DBDDB6A8-BFB9-442A-B0CF-22185DF76361}" srcOrd="1" destOrd="0" parTransId="{D94076ED-F49B-4AEA-B6BC-7E2B459A333F}" sibTransId="{969C63BD-9325-4528-8076-29B7CDA22071}"/>
    <dgm:cxn modelId="{F1893529-7A02-4B80-9919-C63C8E69F1AE}" type="presOf" srcId="{BABE7A5B-6F89-4A7C-A46B-31CD4DB48EE9}" destId="{B55E890E-03A5-4E75-9434-D625D1D3955F}" srcOrd="0" destOrd="0" presId="urn:microsoft.com/office/officeart/2005/8/layout/hierarchy4"/>
    <dgm:cxn modelId="{17FF175A-2184-40C9-8744-02DDBE364E09}" type="presOf" srcId="{B430D7DF-19BD-4CEF-A24E-82F39B3669A3}" destId="{E03649AC-B112-45DE-B9DE-3A5C1051C293}" srcOrd="0" destOrd="0" presId="urn:microsoft.com/office/officeart/2005/8/layout/hierarchy4"/>
    <dgm:cxn modelId="{AC17169E-B006-4497-BDF1-759769C8202B}" srcId="{B73A2BC3-419D-4FDE-8661-39489CBBB526}" destId="{B430D7DF-19BD-4CEF-A24E-82F39B3669A3}" srcOrd="2" destOrd="0" parTransId="{72DAE0EC-AB27-44D2-ADAF-BBE0607A370F}" sibTransId="{A37CFD49-B8A8-4496-9366-00F6A7301388}"/>
    <dgm:cxn modelId="{E1475604-CF79-44DE-A58C-5438CA75CE4B}" srcId="{496170DD-3FC2-4787-806B-68EDF43E76E7}" destId="{B73A2BC3-419D-4FDE-8661-39489CBBB526}" srcOrd="0" destOrd="0" parTransId="{50C4E98A-754C-4556-B5A3-3C8F6E109252}" sibTransId="{68DBBA31-8871-4704-A318-9C7A4694074D}"/>
    <dgm:cxn modelId="{6599F174-543C-4846-BCD2-220B62D058FA}" type="presOf" srcId="{496170DD-3FC2-4787-806B-68EDF43E76E7}" destId="{45EC0746-EDCE-4B4F-84B6-9E172E187663}" srcOrd="0" destOrd="0" presId="urn:microsoft.com/office/officeart/2005/8/layout/hierarchy4"/>
    <dgm:cxn modelId="{372CBE53-6F5C-42DA-B1ED-FFD890A1BA65}" srcId="{B73A2BC3-419D-4FDE-8661-39489CBBB526}" destId="{BABE7A5B-6F89-4A7C-A46B-31CD4DB48EE9}" srcOrd="0" destOrd="0" parTransId="{61739A2A-1894-4C2E-96CF-3C913A7B6BCE}" sibTransId="{BDAA2CEF-1FA9-4E92-BFEA-8DFD460C6EE1}"/>
    <dgm:cxn modelId="{ADC45FE7-79CC-4473-920B-2CB25C225C8F}" type="presParOf" srcId="{45EC0746-EDCE-4B4F-84B6-9E172E187663}" destId="{DA7F6249-B51C-4505-8317-46156CD79AC0}" srcOrd="0" destOrd="0" presId="urn:microsoft.com/office/officeart/2005/8/layout/hierarchy4"/>
    <dgm:cxn modelId="{1DFF2090-BAB9-42D8-88E4-C2661D87E8E8}" type="presParOf" srcId="{DA7F6249-B51C-4505-8317-46156CD79AC0}" destId="{1DF704ED-AC9D-4E67-92A3-258CB16B2FAA}" srcOrd="0" destOrd="0" presId="urn:microsoft.com/office/officeart/2005/8/layout/hierarchy4"/>
    <dgm:cxn modelId="{1F6E2C40-85B5-46B7-BDB4-05202DFC9260}" type="presParOf" srcId="{DA7F6249-B51C-4505-8317-46156CD79AC0}" destId="{A170EF3A-38E5-49CE-A059-EA88CB4BDC75}" srcOrd="1" destOrd="0" presId="urn:microsoft.com/office/officeart/2005/8/layout/hierarchy4"/>
    <dgm:cxn modelId="{7B87E527-7FB4-4C5E-BC1A-FE499BA52A27}" type="presParOf" srcId="{DA7F6249-B51C-4505-8317-46156CD79AC0}" destId="{EF140E42-3414-4AB0-970F-0B16A8080A02}" srcOrd="2" destOrd="0" presId="urn:microsoft.com/office/officeart/2005/8/layout/hierarchy4"/>
    <dgm:cxn modelId="{311A3E13-3B31-4640-BDB5-C4670A89CD26}" type="presParOf" srcId="{EF140E42-3414-4AB0-970F-0B16A8080A02}" destId="{F0C8241B-A992-4F14-A008-2099379B6F62}" srcOrd="0" destOrd="0" presId="urn:microsoft.com/office/officeart/2005/8/layout/hierarchy4"/>
    <dgm:cxn modelId="{C1BE9257-D73C-4104-9877-A0690FED5703}" type="presParOf" srcId="{F0C8241B-A992-4F14-A008-2099379B6F62}" destId="{B55E890E-03A5-4E75-9434-D625D1D3955F}" srcOrd="0" destOrd="0" presId="urn:microsoft.com/office/officeart/2005/8/layout/hierarchy4"/>
    <dgm:cxn modelId="{E62ACA42-B768-4E64-BD07-7C2A090B5741}" type="presParOf" srcId="{F0C8241B-A992-4F14-A008-2099379B6F62}" destId="{C686AFF6-7A2B-4114-8796-15053978612D}" srcOrd="1" destOrd="0" presId="urn:microsoft.com/office/officeart/2005/8/layout/hierarchy4"/>
    <dgm:cxn modelId="{4FA88DB8-E2F8-4EB2-9BAF-77990FC02EDF}" type="presParOf" srcId="{EF140E42-3414-4AB0-970F-0B16A8080A02}" destId="{7CAC759E-1AF4-4567-ADD9-0C7AA386FD70}" srcOrd="1" destOrd="0" presId="urn:microsoft.com/office/officeart/2005/8/layout/hierarchy4"/>
    <dgm:cxn modelId="{77F6659A-85F1-4721-AB3F-EE8A90C73491}" type="presParOf" srcId="{EF140E42-3414-4AB0-970F-0B16A8080A02}" destId="{59E1F365-376C-4EE7-AA59-731F423A39A0}" srcOrd="2" destOrd="0" presId="urn:microsoft.com/office/officeart/2005/8/layout/hierarchy4"/>
    <dgm:cxn modelId="{9C2D3F43-C368-4C71-BBF6-D1578D2A698D}" type="presParOf" srcId="{59E1F365-376C-4EE7-AA59-731F423A39A0}" destId="{1A331E36-84BA-4124-967B-936E3A40CEA4}" srcOrd="0" destOrd="0" presId="urn:microsoft.com/office/officeart/2005/8/layout/hierarchy4"/>
    <dgm:cxn modelId="{998619B5-63B5-4EDB-8398-28868429D2AB}" type="presParOf" srcId="{59E1F365-376C-4EE7-AA59-731F423A39A0}" destId="{0BBA1DF9-F9DD-46DC-8D99-598F3F22C55C}" srcOrd="1" destOrd="0" presId="urn:microsoft.com/office/officeart/2005/8/layout/hierarchy4"/>
    <dgm:cxn modelId="{81ACC425-5F63-4CBE-8738-85551F1CC701}" type="presParOf" srcId="{EF140E42-3414-4AB0-970F-0B16A8080A02}" destId="{27017FA2-E3E1-49E3-978B-BAE8D48AF7F3}" srcOrd="3" destOrd="0" presId="urn:microsoft.com/office/officeart/2005/8/layout/hierarchy4"/>
    <dgm:cxn modelId="{C3ABE621-1686-42A8-AC66-498BBF372B2A}" type="presParOf" srcId="{EF140E42-3414-4AB0-970F-0B16A8080A02}" destId="{4E9784AA-E014-4D24-8678-1596CFA85A55}" srcOrd="4" destOrd="0" presId="urn:microsoft.com/office/officeart/2005/8/layout/hierarchy4"/>
    <dgm:cxn modelId="{4DB2EE92-EBCB-4AEC-98E3-23D0950D5947}" type="presParOf" srcId="{4E9784AA-E014-4D24-8678-1596CFA85A55}" destId="{E03649AC-B112-45DE-B9DE-3A5C1051C293}" srcOrd="0" destOrd="0" presId="urn:microsoft.com/office/officeart/2005/8/layout/hierarchy4"/>
    <dgm:cxn modelId="{2EFBBC8B-17B6-4E1B-BC19-A5E11A2431CD}" type="presParOf" srcId="{4E9784AA-E014-4D24-8678-1596CFA85A55}" destId="{85939C7A-2A6F-488F-B2B2-CAA398EF998C}" srcOrd="1" destOrd="0" presId="urn:microsoft.com/office/officeart/2005/8/layout/hierarchy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496170DD-3FC2-4787-806B-68EDF43E76E7}" type="doc">
      <dgm:prSet loTypeId="urn:microsoft.com/office/officeart/2005/8/layout/hierarchy4" loCatId="list" qsTypeId="urn:microsoft.com/office/officeart/2005/8/quickstyle/simple5" qsCatId="simple" csTypeId="urn:microsoft.com/office/officeart/2005/8/colors/accent0_1" csCatId="mainScheme" phldr="1"/>
      <dgm:spPr/>
      <dgm:t>
        <a:bodyPr/>
        <a:lstStyle/>
        <a:p>
          <a:endParaRPr lang="es-ES_tradnl"/>
        </a:p>
      </dgm:t>
    </dgm:pt>
    <dgm:pt modelId="{B73A2BC3-419D-4FDE-8661-39489CBBB526}">
      <dgm:prSet phldrT="[Texto]">
        <dgm:style>
          <a:lnRef idx="2">
            <a:schemeClr val="dk1"/>
          </a:lnRef>
          <a:fillRef idx="1">
            <a:schemeClr val="lt1"/>
          </a:fillRef>
          <a:effectRef idx="0">
            <a:schemeClr val="dk1"/>
          </a:effectRef>
          <a:fontRef idx="minor">
            <a:schemeClr val="dk1"/>
          </a:fontRef>
        </dgm:style>
      </dgm:prSet>
      <dgm:spPr/>
      <dgm:t>
        <a:bodyPr/>
        <a:lstStyle/>
        <a:p>
          <a:r>
            <a:rPr lang="es-ES_tradnl" dirty="0" smtClean="0">
              <a:latin typeface="Forte" pitchFamily="66" charset="0"/>
            </a:rPr>
            <a:t>ESCENARIOS DE ACTUACIÓN DE LAS EMPRESAS E INSTITUCIONES</a:t>
          </a:r>
          <a:endParaRPr lang="es-ES_tradnl" dirty="0">
            <a:latin typeface="Forte" pitchFamily="66" charset="0"/>
          </a:endParaRPr>
        </a:p>
      </dgm:t>
    </dgm:pt>
    <dgm:pt modelId="{50C4E98A-754C-4556-B5A3-3C8F6E109252}" type="parTrans" cxnId="{E1475604-CF79-44DE-A58C-5438CA75CE4B}">
      <dgm:prSet/>
      <dgm:spPr/>
      <dgm:t>
        <a:bodyPr/>
        <a:lstStyle/>
        <a:p>
          <a:endParaRPr lang="es-ES_tradnl"/>
        </a:p>
      </dgm:t>
    </dgm:pt>
    <dgm:pt modelId="{68DBBA31-8871-4704-A318-9C7A4694074D}" type="sibTrans" cxnId="{E1475604-CF79-44DE-A58C-5438CA75CE4B}">
      <dgm:prSet/>
      <dgm:spPr/>
      <dgm:t>
        <a:bodyPr/>
        <a:lstStyle/>
        <a:p>
          <a:endParaRPr lang="es-ES_tradnl"/>
        </a:p>
      </dgm:t>
    </dgm:pt>
    <dgm:pt modelId="{BABE7A5B-6F89-4A7C-A46B-31CD4DB48EE9}">
      <dgm:prSet phldrT="[Texto]" custT="1">
        <dgm:style>
          <a:lnRef idx="3">
            <a:schemeClr val="lt1"/>
          </a:lnRef>
          <a:fillRef idx="1">
            <a:schemeClr val="dk1"/>
          </a:fillRef>
          <a:effectRef idx="1">
            <a:schemeClr val="dk1"/>
          </a:effectRef>
          <a:fontRef idx="minor">
            <a:schemeClr val="lt1"/>
          </a:fontRef>
        </dgm:style>
      </dgm:prSet>
      <dgm:spPr/>
      <dgm:t>
        <a:bodyPr/>
        <a:lstStyle/>
        <a:p>
          <a:r>
            <a:rPr lang="es-ES_tradnl" sz="2000" b="1" dirty="0" smtClean="0">
              <a:solidFill>
                <a:schemeClr val="bg1"/>
              </a:solidFill>
            </a:rPr>
            <a:t>SOCIAL</a:t>
          </a:r>
        </a:p>
        <a:p>
          <a:r>
            <a:rPr lang="es-ES_tradnl" sz="2000" b="1" dirty="0" smtClean="0">
              <a:solidFill>
                <a:schemeClr val="bg1"/>
              </a:solidFill>
            </a:rPr>
            <a:t>QUE HACE REFERENCIA A LOS ASPECTOS QUE VINCULAN EL QUE HACER DE LA ORGANIZACIÓN CON EL CONTEXTO SOCIAL EN EL QUE ACTÚA, DE MODO QUE LE PERMITA CONTRIBUIR A LA CALIDAD DE VIDA Y EL BIENESTAR DE LA SOCIEDAD</a:t>
          </a:r>
          <a:r>
            <a:rPr lang="es-ES_tradnl" sz="1800" b="1" dirty="0" smtClean="0">
              <a:solidFill>
                <a:schemeClr val="bg1"/>
              </a:solidFill>
            </a:rPr>
            <a:t>.</a:t>
          </a:r>
          <a:endParaRPr lang="es-ES_tradnl" sz="1800" b="1" dirty="0">
            <a:solidFill>
              <a:schemeClr val="bg1"/>
            </a:solidFill>
          </a:endParaRPr>
        </a:p>
      </dgm:t>
    </dgm:pt>
    <dgm:pt modelId="{61739A2A-1894-4C2E-96CF-3C913A7B6BCE}" type="parTrans" cxnId="{372CBE53-6F5C-42DA-B1ED-FFD890A1BA65}">
      <dgm:prSet/>
      <dgm:spPr/>
      <dgm:t>
        <a:bodyPr/>
        <a:lstStyle/>
        <a:p>
          <a:endParaRPr lang="es-ES_tradnl"/>
        </a:p>
      </dgm:t>
    </dgm:pt>
    <dgm:pt modelId="{BDAA2CEF-1FA9-4E92-BFEA-8DFD460C6EE1}" type="sibTrans" cxnId="{372CBE53-6F5C-42DA-B1ED-FFD890A1BA65}">
      <dgm:prSet/>
      <dgm:spPr/>
      <dgm:t>
        <a:bodyPr/>
        <a:lstStyle/>
        <a:p>
          <a:endParaRPr lang="es-ES_tradnl"/>
        </a:p>
      </dgm:t>
    </dgm:pt>
    <dgm:pt modelId="{DBDDB6A8-BFB9-442A-B0CF-22185DF76361}">
      <dgm:prSet phldrT="[Texto]" custT="1">
        <dgm:style>
          <a:lnRef idx="2">
            <a:schemeClr val="dk1"/>
          </a:lnRef>
          <a:fillRef idx="1">
            <a:schemeClr val="lt1"/>
          </a:fillRef>
          <a:effectRef idx="0">
            <a:schemeClr val="dk1"/>
          </a:effectRef>
          <a:fontRef idx="minor">
            <a:schemeClr val="dk1"/>
          </a:fontRef>
        </dgm:style>
      </dgm:prSet>
      <dgm:spPr/>
      <dgm:t>
        <a:bodyPr/>
        <a:lstStyle/>
        <a:p>
          <a:r>
            <a:rPr lang="es-ES_tradnl" sz="2000" b="1" dirty="0" smtClean="0"/>
            <a:t>AMBIENTAL</a:t>
          </a:r>
        </a:p>
        <a:p>
          <a:r>
            <a:rPr lang="es-ES_tradnl" sz="2000" b="1" dirty="0" smtClean="0"/>
            <a:t>QUE HACE REFERENCIA A LOS ASPECTOS PARA LA IDENTIFICACIÓN DEL IMPACTO AMBIENTAL, LA PROTECCIÓN DEL MEDIO AMBIENTE Y EL DESARROLLO SOSTENIBLE</a:t>
          </a:r>
          <a:r>
            <a:rPr lang="es-ES_tradnl" sz="1800" b="1" dirty="0" smtClean="0"/>
            <a:t>..</a:t>
          </a:r>
          <a:endParaRPr lang="es-ES_tradnl" sz="1800" b="1" dirty="0"/>
        </a:p>
      </dgm:t>
    </dgm:pt>
    <dgm:pt modelId="{D94076ED-F49B-4AEA-B6BC-7E2B459A333F}" type="parTrans" cxnId="{2D504C1D-5771-4E8C-8478-2B2581D21E20}">
      <dgm:prSet/>
      <dgm:spPr/>
      <dgm:t>
        <a:bodyPr/>
        <a:lstStyle/>
        <a:p>
          <a:endParaRPr lang="es-ES_tradnl"/>
        </a:p>
      </dgm:t>
    </dgm:pt>
    <dgm:pt modelId="{969C63BD-9325-4528-8076-29B7CDA22071}" type="sibTrans" cxnId="{2D504C1D-5771-4E8C-8478-2B2581D21E20}">
      <dgm:prSet/>
      <dgm:spPr/>
      <dgm:t>
        <a:bodyPr/>
        <a:lstStyle/>
        <a:p>
          <a:endParaRPr lang="es-ES_tradnl"/>
        </a:p>
      </dgm:t>
    </dgm:pt>
    <dgm:pt modelId="{45EC0746-EDCE-4B4F-84B6-9E172E187663}" type="pres">
      <dgm:prSet presAssocID="{496170DD-3FC2-4787-806B-68EDF43E76E7}" presName="Name0" presStyleCnt="0">
        <dgm:presLayoutVars>
          <dgm:chPref val="1"/>
          <dgm:dir/>
          <dgm:animOne val="branch"/>
          <dgm:animLvl val="lvl"/>
          <dgm:resizeHandles/>
        </dgm:presLayoutVars>
      </dgm:prSet>
      <dgm:spPr/>
      <dgm:t>
        <a:bodyPr/>
        <a:lstStyle/>
        <a:p>
          <a:endParaRPr lang="es-ES_tradnl"/>
        </a:p>
      </dgm:t>
    </dgm:pt>
    <dgm:pt modelId="{DA7F6249-B51C-4505-8317-46156CD79AC0}" type="pres">
      <dgm:prSet presAssocID="{B73A2BC3-419D-4FDE-8661-39489CBBB526}" presName="vertOne" presStyleCnt="0"/>
      <dgm:spPr/>
    </dgm:pt>
    <dgm:pt modelId="{1DF704ED-AC9D-4E67-92A3-258CB16B2FAA}" type="pres">
      <dgm:prSet presAssocID="{B73A2BC3-419D-4FDE-8661-39489CBBB526}" presName="txOne" presStyleLbl="node0" presStyleIdx="0" presStyleCnt="1" custScaleY="29687">
        <dgm:presLayoutVars>
          <dgm:chPref val="3"/>
        </dgm:presLayoutVars>
      </dgm:prSet>
      <dgm:spPr/>
      <dgm:t>
        <a:bodyPr/>
        <a:lstStyle/>
        <a:p>
          <a:endParaRPr lang="es-ES_tradnl"/>
        </a:p>
      </dgm:t>
    </dgm:pt>
    <dgm:pt modelId="{A170EF3A-38E5-49CE-A059-EA88CB4BDC75}" type="pres">
      <dgm:prSet presAssocID="{B73A2BC3-419D-4FDE-8661-39489CBBB526}" presName="parTransOne" presStyleCnt="0"/>
      <dgm:spPr/>
    </dgm:pt>
    <dgm:pt modelId="{EF140E42-3414-4AB0-970F-0B16A8080A02}" type="pres">
      <dgm:prSet presAssocID="{B73A2BC3-419D-4FDE-8661-39489CBBB526}" presName="horzOne" presStyleCnt="0"/>
      <dgm:spPr/>
    </dgm:pt>
    <dgm:pt modelId="{F0C8241B-A992-4F14-A008-2099379B6F62}" type="pres">
      <dgm:prSet presAssocID="{BABE7A5B-6F89-4A7C-A46B-31CD4DB48EE9}" presName="vertTwo" presStyleCnt="0"/>
      <dgm:spPr/>
    </dgm:pt>
    <dgm:pt modelId="{B55E890E-03A5-4E75-9434-D625D1D3955F}" type="pres">
      <dgm:prSet presAssocID="{BABE7A5B-6F89-4A7C-A46B-31CD4DB48EE9}" presName="txTwo" presStyleLbl="node2" presStyleIdx="0" presStyleCnt="2">
        <dgm:presLayoutVars>
          <dgm:chPref val="3"/>
        </dgm:presLayoutVars>
      </dgm:prSet>
      <dgm:spPr/>
      <dgm:t>
        <a:bodyPr/>
        <a:lstStyle/>
        <a:p>
          <a:endParaRPr lang="es-ES_tradnl"/>
        </a:p>
      </dgm:t>
    </dgm:pt>
    <dgm:pt modelId="{C686AFF6-7A2B-4114-8796-15053978612D}" type="pres">
      <dgm:prSet presAssocID="{BABE7A5B-6F89-4A7C-A46B-31CD4DB48EE9}" presName="horzTwo" presStyleCnt="0"/>
      <dgm:spPr/>
    </dgm:pt>
    <dgm:pt modelId="{7CAC759E-1AF4-4567-ADD9-0C7AA386FD70}" type="pres">
      <dgm:prSet presAssocID="{BDAA2CEF-1FA9-4E92-BFEA-8DFD460C6EE1}" presName="sibSpaceTwo" presStyleCnt="0"/>
      <dgm:spPr/>
    </dgm:pt>
    <dgm:pt modelId="{59E1F365-376C-4EE7-AA59-731F423A39A0}" type="pres">
      <dgm:prSet presAssocID="{DBDDB6A8-BFB9-442A-B0CF-22185DF76361}" presName="vertTwo" presStyleCnt="0"/>
      <dgm:spPr/>
    </dgm:pt>
    <dgm:pt modelId="{1A331E36-84BA-4124-967B-936E3A40CEA4}" type="pres">
      <dgm:prSet presAssocID="{DBDDB6A8-BFB9-442A-B0CF-22185DF76361}" presName="txTwo" presStyleLbl="node2" presStyleIdx="1" presStyleCnt="2">
        <dgm:presLayoutVars>
          <dgm:chPref val="3"/>
        </dgm:presLayoutVars>
      </dgm:prSet>
      <dgm:spPr/>
      <dgm:t>
        <a:bodyPr/>
        <a:lstStyle/>
        <a:p>
          <a:endParaRPr lang="es-ES_tradnl"/>
        </a:p>
      </dgm:t>
    </dgm:pt>
    <dgm:pt modelId="{0BBA1DF9-F9DD-46DC-8D99-598F3F22C55C}" type="pres">
      <dgm:prSet presAssocID="{DBDDB6A8-BFB9-442A-B0CF-22185DF76361}" presName="horzTwo" presStyleCnt="0"/>
      <dgm:spPr/>
    </dgm:pt>
  </dgm:ptLst>
  <dgm:cxnLst>
    <dgm:cxn modelId="{94144A5B-A18D-42F2-9281-FD961809BD82}" type="presOf" srcId="{BABE7A5B-6F89-4A7C-A46B-31CD4DB48EE9}" destId="{B55E890E-03A5-4E75-9434-D625D1D3955F}" srcOrd="0" destOrd="0" presId="urn:microsoft.com/office/officeart/2005/8/layout/hierarchy4"/>
    <dgm:cxn modelId="{22C83F77-0BA0-471E-B202-47CC2C101F4A}" type="presOf" srcId="{496170DD-3FC2-4787-806B-68EDF43E76E7}" destId="{45EC0746-EDCE-4B4F-84B6-9E172E187663}" srcOrd="0" destOrd="0" presId="urn:microsoft.com/office/officeart/2005/8/layout/hierarchy4"/>
    <dgm:cxn modelId="{2D504C1D-5771-4E8C-8478-2B2581D21E20}" srcId="{B73A2BC3-419D-4FDE-8661-39489CBBB526}" destId="{DBDDB6A8-BFB9-442A-B0CF-22185DF76361}" srcOrd="1" destOrd="0" parTransId="{D94076ED-F49B-4AEA-B6BC-7E2B459A333F}" sibTransId="{969C63BD-9325-4528-8076-29B7CDA22071}"/>
    <dgm:cxn modelId="{E1475604-CF79-44DE-A58C-5438CA75CE4B}" srcId="{496170DD-3FC2-4787-806B-68EDF43E76E7}" destId="{B73A2BC3-419D-4FDE-8661-39489CBBB526}" srcOrd="0" destOrd="0" parTransId="{50C4E98A-754C-4556-B5A3-3C8F6E109252}" sibTransId="{68DBBA31-8871-4704-A318-9C7A4694074D}"/>
    <dgm:cxn modelId="{72507A0C-3946-4C36-8F58-B71B4F60FCB3}" type="presOf" srcId="{B73A2BC3-419D-4FDE-8661-39489CBBB526}" destId="{1DF704ED-AC9D-4E67-92A3-258CB16B2FAA}" srcOrd="0" destOrd="0" presId="urn:microsoft.com/office/officeart/2005/8/layout/hierarchy4"/>
    <dgm:cxn modelId="{B7E16BD8-F5CE-4494-A48E-E525C2EBA5DC}" type="presOf" srcId="{DBDDB6A8-BFB9-442A-B0CF-22185DF76361}" destId="{1A331E36-84BA-4124-967B-936E3A40CEA4}" srcOrd="0" destOrd="0" presId="urn:microsoft.com/office/officeart/2005/8/layout/hierarchy4"/>
    <dgm:cxn modelId="{372CBE53-6F5C-42DA-B1ED-FFD890A1BA65}" srcId="{B73A2BC3-419D-4FDE-8661-39489CBBB526}" destId="{BABE7A5B-6F89-4A7C-A46B-31CD4DB48EE9}" srcOrd="0" destOrd="0" parTransId="{61739A2A-1894-4C2E-96CF-3C913A7B6BCE}" sibTransId="{BDAA2CEF-1FA9-4E92-BFEA-8DFD460C6EE1}"/>
    <dgm:cxn modelId="{2E19C2FC-907E-4B50-913B-0C6E35C4A452}" type="presParOf" srcId="{45EC0746-EDCE-4B4F-84B6-9E172E187663}" destId="{DA7F6249-B51C-4505-8317-46156CD79AC0}" srcOrd="0" destOrd="0" presId="urn:microsoft.com/office/officeart/2005/8/layout/hierarchy4"/>
    <dgm:cxn modelId="{59695F26-F135-4B29-A5F4-B79F8F231F5A}" type="presParOf" srcId="{DA7F6249-B51C-4505-8317-46156CD79AC0}" destId="{1DF704ED-AC9D-4E67-92A3-258CB16B2FAA}" srcOrd="0" destOrd="0" presId="urn:microsoft.com/office/officeart/2005/8/layout/hierarchy4"/>
    <dgm:cxn modelId="{3662D52A-F789-4888-B19A-C82C5D21A728}" type="presParOf" srcId="{DA7F6249-B51C-4505-8317-46156CD79AC0}" destId="{A170EF3A-38E5-49CE-A059-EA88CB4BDC75}" srcOrd="1" destOrd="0" presId="urn:microsoft.com/office/officeart/2005/8/layout/hierarchy4"/>
    <dgm:cxn modelId="{8EFAC85B-079E-42FC-8434-93E8612B68EF}" type="presParOf" srcId="{DA7F6249-B51C-4505-8317-46156CD79AC0}" destId="{EF140E42-3414-4AB0-970F-0B16A8080A02}" srcOrd="2" destOrd="0" presId="urn:microsoft.com/office/officeart/2005/8/layout/hierarchy4"/>
    <dgm:cxn modelId="{A418711B-DB67-4485-AE53-F9315CC00759}" type="presParOf" srcId="{EF140E42-3414-4AB0-970F-0B16A8080A02}" destId="{F0C8241B-A992-4F14-A008-2099379B6F62}" srcOrd="0" destOrd="0" presId="urn:microsoft.com/office/officeart/2005/8/layout/hierarchy4"/>
    <dgm:cxn modelId="{D654FB3D-90DF-4D3D-8698-2B93620283DB}" type="presParOf" srcId="{F0C8241B-A992-4F14-A008-2099379B6F62}" destId="{B55E890E-03A5-4E75-9434-D625D1D3955F}" srcOrd="0" destOrd="0" presId="urn:microsoft.com/office/officeart/2005/8/layout/hierarchy4"/>
    <dgm:cxn modelId="{2C70DCD7-E46B-4CD0-803D-63C1780563AC}" type="presParOf" srcId="{F0C8241B-A992-4F14-A008-2099379B6F62}" destId="{C686AFF6-7A2B-4114-8796-15053978612D}" srcOrd="1" destOrd="0" presId="urn:microsoft.com/office/officeart/2005/8/layout/hierarchy4"/>
    <dgm:cxn modelId="{DB2389C5-82BD-46D6-83F1-0835E5C28E4F}" type="presParOf" srcId="{EF140E42-3414-4AB0-970F-0B16A8080A02}" destId="{7CAC759E-1AF4-4567-ADD9-0C7AA386FD70}" srcOrd="1" destOrd="0" presId="urn:microsoft.com/office/officeart/2005/8/layout/hierarchy4"/>
    <dgm:cxn modelId="{50ED90F1-0C2A-4C1E-A90F-255AAEE35763}" type="presParOf" srcId="{EF140E42-3414-4AB0-970F-0B16A8080A02}" destId="{59E1F365-376C-4EE7-AA59-731F423A39A0}" srcOrd="2" destOrd="0" presId="urn:microsoft.com/office/officeart/2005/8/layout/hierarchy4"/>
    <dgm:cxn modelId="{E773E753-917C-4E95-A3EA-70819C3A3F76}" type="presParOf" srcId="{59E1F365-376C-4EE7-AA59-731F423A39A0}" destId="{1A331E36-84BA-4124-967B-936E3A40CEA4}" srcOrd="0" destOrd="0" presId="urn:microsoft.com/office/officeart/2005/8/layout/hierarchy4"/>
    <dgm:cxn modelId="{7F147C22-DE6B-4947-B592-0A456AF32ABD}" type="presParOf" srcId="{59E1F365-376C-4EE7-AA59-731F423A39A0}" destId="{0BBA1DF9-F9DD-46DC-8D99-598F3F22C55C}"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F726D1FF-611D-4576-8697-0402BFB098B1}" type="doc">
      <dgm:prSet loTypeId="urn:microsoft.com/office/officeart/2005/8/layout/process4" loCatId="list" qsTypeId="urn:microsoft.com/office/officeart/2005/8/quickstyle/simple2" qsCatId="simple" csTypeId="urn:microsoft.com/office/officeart/2005/8/colors/accent0_1" csCatId="mainScheme" phldr="1"/>
      <dgm:spPr/>
    </dgm:pt>
    <dgm:pt modelId="{F9DF99EA-BC96-4C00-924F-4B4F46A65B01}">
      <dgm:prSet phldrT="[Texto]" custT="1">
        <dgm:style>
          <a:lnRef idx="3">
            <a:schemeClr val="lt1"/>
          </a:lnRef>
          <a:fillRef idx="1">
            <a:schemeClr val="dk1"/>
          </a:fillRef>
          <a:effectRef idx="1">
            <a:schemeClr val="dk1"/>
          </a:effectRef>
          <a:fontRef idx="minor">
            <a:schemeClr val="lt1"/>
          </a:fontRef>
        </dgm:style>
      </dgm:prSet>
      <dgm:spPr/>
      <dgm:t>
        <a:bodyPr/>
        <a:lstStyle/>
        <a:p>
          <a:r>
            <a:rPr lang="es-ES_tradnl" sz="1800" b="1" dirty="0" smtClean="0">
              <a:solidFill>
                <a:schemeClr val="bg1"/>
              </a:solidFill>
            </a:rPr>
            <a:t>Toda empresa tiene una responsabilidad indelegable.</a:t>
          </a:r>
          <a:endParaRPr lang="es-ES_tradnl" sz="1800" b="1" dirty="0">
            <a:solidFill>
              <a:schemeClr val="bg1"/>
            </a:solidFill>
          </a:endParaRPr>
        </a:p>
      </dgm:t>
    </dgm:pt>
    <dgm:pt modelId="{0498466A-D752-4E2B-87D2-EC706F95F51B}" type="parTrans" cxnId="{3E83293D-A911-4AD2-8F61-CB06ED94F104}">
      <dgm:prSet/>
      <dgm:spPr/>
      <dgm:t>
        <a:bodyPr/>
        <a:lstStyle/>
        <a:p>
          <a:endParaRPr lang="es-ES_tradnl"/>
        </a:p>
      </dgm:t>
    </dgm:pt>
    <dgm:pt modelId="{B3D165AB-B168-428B-BCE2-30A7FC7DE428}" type="sibTrans" cxnId="{3E83293D-A911-4AD2-8F61-CB06ED94F104}">
      <dgm:prSet/>
      <dgm:spPr/>
      <dgm:t>
        <a:bodyPr/>
        <a:lstStyle/>
        <a:p>
          <a:endParaRPr lang="es-ES_tradnl"/>
        </a:p>
      </dgm:t>
    </dgm:pt>
    <dgm:pt modelId="{77E09651-979B-4FE6-BA49-5EC52E613E64}">
      <dgm:prSet custT="1"/>
      <dgm:spPr/>
      <dgm:t>
        <a:bodyPr/>
        <a:lstStyle/>
        <a:p>
          <a:r>
            <a:rPr lang="es-ES_tradnl" sz="1800" b="1" dirty="0" smtClean="0"/>
            <a:t>Alinea los procesos productivos y comerciales con un fin social.</a:t>
          </a:r>
          <a:endParaRPr lang="es-ES_tradnl" sz="1800" b="1" dirty="0"/>
        </a:p>
      </dgm:t>
    </dgm:pt>
    <dgm:pt modelId="{62A824D4-2523-42F0-9CF3-D39E85F9F17F}" type="parTrans" cxnId="{CE50BE99-3112-40DD-836A-E3A79A4E401C}">
      <dgm:prSet/>
      <dgm:spPr/>
      <dgm:t>
        <a:bodyPr/>
        <a:lstStyle/>
        <a:p>
          <a:endParaRPr lang="es-ES_tradnl"/>
        </a:p>
      </dgm:t>
    </dgm:pt>
    <dgm:pt modelId="{C63902F0-7758-4CC9-A514-62DE3A99CC97}" type="sibTrans" cxnId="{CE50BE99-3112-40DD-836A-E3A79A4E401C}">
      <dgm:prSet/>
      <dgm:spPr/>
      <dgm:t>
        <a:bodyPr/>
        <a:lstStyle/>
        <a:p>
          <a:endParaRPr lang="es-ES_tradnl"/>
        </a:p>
      </dgm:t>
    </dgm:pt>
    <dgm:pt modelId="{C2387078-4145-4CB9-9D69-65B33DE6E6FA}">
      <dgm:prSet custT="1">
        <dgm:style>
          <a:lnRef idx="3">
            <a:schemeClr val="lt1"/>
          </a:lnRef>
          <a:fillRef idx="1">
            <a:schemeClr val="dk1"/>
          </a:fillRef>
          <a:effectRef idx="1">
            <a:schemeClr val="dk1"/>
          </a:effectRef>
          <a:fontRef idx="minor">
            <a:schemeClr val="lt1"/>
          </a:fontRef>
        </dgm:style>
      </dgm:prSet>
      <dgm:spPr/>
      <dgm:t>
        <a:bodyPr/>
        <a:lstStyle/>
        <a:p>
          <a:r>
            <a:rPr lang="es-ES_tradnl" sz="1800" b="1" smtClean="0">
              <a:solidFill>
                <a:schemeClr val="bg1"/>
              </a:solidFill>
            </a:rPr>
            <a:t> Promueve el desarrollo humano sostenible.</a:t>
          </a:r>
          <a:endParaRPr lang="es-ES_tradnl" sz="1800" b="1" dirty="0">
            <a:solidFill>
              <a:schemeClr val="bg1"/>
            </a:solidFill>
          </a:endParaRPr>
        </a:p>
      </dgm:t>
    </dgm:pt>
    <dgm:pt modelId="{66D171E6-63B1-4F63-B67C-B3DAF0EC1454}" type="parTrans" cxnId="{545EE8FA-2FE9-4F48-BC17-3E191FAA2C5D}">
      <dgm:prSet/>
      <dgm:spPr/>
      <dgm:t>
        <a:bodyPr/>
        <a:lstStyle/>
        <a:p>
          <a:endParaRPr lang="es-ES_tradnl"/>
        </a:p>
      </dgm:t>
    </dgm:pt>
    <dgm:pt modelId="{A8CBE806-4A66-464E-9DCC-5D2EFA641D67}" type="sibTrans" cxnId="{545EE8FA-2FE9-4F48-BC17-3E191FAA2C5D}">
      <dgm:prSet/>
      <dgm:spPr/>
      <dgm:t>
        <a:bodyPr/>
        <a:lstStyle/>
        <a:p>
          <a:endParaRPr lang="es-ES_tradnl"/>
        </a:p>
      </dgm:t>
    </dgm:pt>
    <dgm:pt modelId="{8154ADF0-57EE-4884-A86C-C357256685D9}">
      <dgm:prSet custT="1"/>
      <dgm:spPr/>
      <dgm:t>
        <a:bodyPr/>
        <a:lstStyle/>
        <a:p>
          <a:r>
            <a:rPr lang="es-ES_tradnl" sz="1800" b="1" dirty="0" smtClean="0"/>
            <a:t> Protege los derechos humanos.</a:t>
          </a:r>
          <a:endParaRPr lang="es-ES_tradnl" sz="1800" b="1" dirty="0"/>
        </a:p>
      </dgm:t>
    </dgm:pt>
    <dgm:pt modelId="{E708D245-2634-4F9F-8397-F9EF2151E88D}" type="parTrans" cxnId="{88F5E576-98F4-484B-80ED-F115483F8F2D}">
      <dgm:prSet/>
      <dgm:spPr/>
      <dgm:t>
        <a:bodyPr/>
        <a:lstStyle/>
        <a:p>
          <a:endParaRPr lang="es-ES_tradnl"/>
        </a:p>
      </dgm:t>
    </dgm:pt>
    <dgm:pt modelId="{881E10F9-E224-4AC1-8326-75E269BFF572}" type="sibTrans" cxnId="{88F5E576-98F4-484B-80ED-F115483F8F2D}">
      <dgm:prSet/>
      <dgm:spPr/>
      <dgm:t>
        <a:bodyPr/>
        <a:lstStyle/>
        <a:p>
          <a:endParaRPr lang="es-ES_tradnl"/>
        </a:p>
      </dgm:t>
    </dgm:pt>
    <dgm:pt modelId="{AA96CE1D-D2E1-4DD5-817C-D4150E436D87}">
      <dgm:prSet custT="1">
        <dgm:style>
          <a:lnRef idx="3">
            <a:schemeClr val="lt1"/>
          </a:lnRef>
          <a:fillRef idx="1">
            <a:schemeClr val="dk1"/>
          </a:fillRef>
          <a:effectRef idx="1">
            <a:schemeClr val="dk1"/>
          </a:effectRef>
          <a:fontRef idx="minor">
            <a:schemeClr val="lt1"/>
          </a:fontRef>
        </dgm:style>
      </dgm:prSet>
      <dgm:spPr/>
      <dgm:t>
        <a:bodyPr/>
        <a:lstStyle/>
        <a:p>
          <a:r>
            <a:rPr lang="es-ES_tradnl" sz="1800" b="1" smtClean="0">
              <a:solidFill>
                <a:schemeClr val="bg1"/>
              </a:solidFill>
            </a:rPr>
            <a:t>Se fundamenta en la congruencia que incluye la coherencia de todos los actores claves del territorio con los principios y valores</a:t>
          </a:r>
          <a:endParaRPr lang="es-ES_tradnl" sz="1800" b="1" dirty="0">
            <a:solidFill>
              <a:schemeClr val="bg1"/>
            </a:solidFill>
          </a:endParaRPr>
        </a:p>
      </dgm:t>
    </dgm:pt>
    <dgm:pt modelId="{EB7C6420-9F41-41FE-90A9-EECB608D20AD}" type="parTrans" cxnId="{099BDB8C-0610-4A5F-8DDA-5397EDF9B805}">
      <dgm:prSet/>
      <dgm:spPr/>
      <dgm:t>
        <a:bodyPr/>
        <a:lstStyle/>
        <a:p>
          <a:endParaRPr lang="es-ES_tradnl"/>
        </a:p>
      </dgm:t>
    </dgm:pt>
    <dgm:pt modelId="{FE617973-2ECA-4029-A008-3334DD32D03C}" type="sibTrans" cxnId="{099BDB8C-0610-4A5F-8DDA-5397EDF9B805}">
      <dgm:prSet/>
      <dgm:spPr/>
      <dgm:t>
        <a:bodyPr/>
        <a:lstStyle/>
        <a:p>
          <a:endParaRPr lang="es-ES_tradnl"/>
        </a:p>
      </dgm:t>
    </dgm:pt>
    <dgm:pt modelId="{4F0409D1-F1BE-420C-B4CE-C2BFE6637D64}">
      <dgm:prSet custT="1"/>
      <dgm:spPr/>
      <dgm:t>
        <a:bodyPr/>
        <a:lstStyle/>
        <a:p>
          <a:r>
            <a:rPr lang="es-ES_tradnl" sz="1800" b="1" dirty="0" smtClean="0"/>
            <a:t>consistencia con las prácticas empresariales e institucionales y consecuencia en la toma de decisiones.</a:t>
          </a:r>
          <a:endParaRPr lang="es-ES_tradnl" sz="1800" b="1" dirty="0"/>
        </a:p>
      </dgm:t>
    </dgm:pt>
    <dgm:pt modelId="{0120CEEB-153D-421C-A65A-5FA293257D9D}" type="parTrans" cxnId="{F395AEF2-7DE2-414E-8111-6F152FE34BAB}">
      <dgm:prSet/>
      <dgm:spPr/>
      <dgm:t>
        <a:bodyPr/>
        <a:lstStyle/>
        <a:p>
          <a:endParaRPr lang="es-ES_tradnl"/>
        </a:p>
      </dgm:t>
    </dgm:pt>
    <dgm:pt modelId="{C50D0B0A-732A-4D5B-A57E-F9E39FC64204}" type="sibTrans" cxnId="{F395AEF2-7DE2-414E-8111-6F152FE34BAB}">
      <dgm:prSet/>
      <dgm:spPr/>
      <dgm:t>
        <a:bodyPr/>
        <a:lstStyle/>
        <a:p>
          <a:endParaRPr lang="es-ES_tradnl"/>
        </a:p>
      </dgm:t>
    </dgm:pt>
    <dgm:pt modelId="{0AAD8B53-B62A-476F-AD39-5A7F1CB4CCFB}" type="pres">
      <dgm:prSet presAssocID="{F726D1FF-611D-4576-8697-0402BFB098B1}" presName="Name0" presStyleCnt="0">
        <dgm:presLayoutVars>
          <dgm:dir/>
          <dgm:animLvl val="lvl"/>
          <dgm:resizeHandles val="exact"/>
        </dgm:presLayoutVars>
      </dgm:prSet>
      <dgm:spPr/>
    </dgm:pt>
    <dgm:pt modelId="{135D4579-BB1F-4612-9DAF-1B6F540AA59C}" type="pres">
      <dgm:prSet presAssocID="{4F0409D1-F1BE-420C-B4CE-C2BFE6637D64}" presName="boxAndChildren" presStyleCnt="0"/>
      <dgm:spPr/>
    </dgm:pt>
    <dgm:pt modelId="{C5E81C79-D4DD-49C5-B69A-D2C785E41B17}" type="pres">
      <dgm:prSet presAssocID="{4F0409D1-F1BE-420C-B4CE-C2BFE6637D64}" presName="parentTextBox" presStyleLbl="node1" presStyleIdx="0" presStyleCnt="6"/>
      <dgm:spPr/>
      <dgm:t>
        <a:bodyPr/>
        <a:lstStyle/>
        <a:p>
          <a:endParaRPr lang="es-ES_tradnl"/>
        </a:p>
      </dgm:t>
    </dgm:pt>
    <dgm:pt modelId="{C82E3A4E-C4B2-4064-BF6A-A68D185ADD5E}" type="pres">
      <dgm:prSet presAssocID="{FE617973-2ECA-4029-A008-3334DD32D03C}" presName="sp" presStyleCnt="0"/>
      <dgm:spPr/>
    </dgm:pt>
    <dgm:pt modelId="{08F99FF8-0636-4FC5-8CC5-86942B56B935}" type="pres">
      <dgm:prSet presAssocID="{AA96CE1D-D2E1-4DD5-817C-D4150E436D87}" presName="arrowAndChildren" presStyleCnt="0"/>
      <dgm:spPr/>
    </dgm:pt>
    <dgm:pt modelId="{FCB1FA64-26EF-4CF2-AC71-7DD07DC54E00}" type="pres">
      <dgm:prSet presAssocID="{AA96CE1D-D2E1-4DD5-817C-D4150E436D87}" presName="parentTextArrow" presStyleLbl="node1" presStyleIdx="1" presStyleCnt="6"/>
      <dgm:spPr/>
      <dgm:t>
        <a:bodyPr/>
        <a:lstStyle/>
        <a:p>
          <a:endParaRPr lang="es-ES_tradnl"/>
        </a:p>
      </dgm:t>
    </dgm:pt>
    <dgm:pt modelId="{F2A1D89F-C101-4601-8291-B9DA4F9DAB56}" type="pres">
      <dgm:prSet presAssocID="{881E10F9-E224-4AC1-8326-75E269BFF572}" presName="sp" presStyleCnt="0"/>
      <dgm:spPr/>
    </dgm:pt>
    <dgm:pt modelId="{E1D71F12-8C98-4966-8D0D-E141C475AE7C}" type="pres">
      <dgm:prSet presAssocID="{8154ADF0-57EE-4884-A86C-C357256685D9}" presName="arrowAndChildren" presStyleCnt="0"/>
      <dgm:spPr/>
    </dgm:pt>
    <dgm:pt modelId="{740ED11F-1DC8-405A-AC25-E24EB25F0986}" type="pres">
      <dgm:prSet presAssocID="{8154ADF0-57EE-4884-A86C-C357256685D9}" presName="parentTextArrow" presStyleLbl="node1" presStyleIdx="2" presStyleCnt="6"/>
      <dgm:spPr/>
      <dgm:t>
        <a:bodyPr/>
        <a:lstStyle/>
        <a:p>
          <a:endParaRPr lang="es-ES_tradnl"/>
        </a:p>
      </dgm:t>
    </dgm:pt>
    <dgm:pt modelId="{5BAF67F0-2754-4CC3-A7A2-3ABB57DF19C0}" type="pres">
      <dgm:prSet presAssocID="{A8CBE806-4A66-464E-9DCC-5D2EFA641D67}" presName="sp" presStyleCnt="0"/>
      <dgm:spPr/>
    </dgm:pt>
    <dgm:pt modelId="{A55F5B83-02A4-43A5-875A-0D5886B06D20}" type="pres">
      <dgm:prSet presAssocID="{C2387078-4145-4CB9-9D69-65B33DE6E6FA}" presName="arrowAndChildren" presStyleCnt="0"/>
      <dgm:spPr/>
    </dgm:pt>
    <dgm:pt modelId="{742A3826-3A2E-4253-84B7-8506EF87F088}" type="pres">
      <dgm:prSet presAssocID="{C2387078-4145-4CB9-9D69-65B33DE6E6FA}" presName="parentTextArrow" presStyleLbl="node1" presStyleIdx="3" presStyleCnt="6"/>
      <dgm:spPr/>
      <dgm:t>
        <a:bodyPr/>
        <a:lstStyle/>
        <a:p>
          <a:endParaRPr lang="es-ES_tradnl"/>
        </a:p>
      </dgm:t>
    </dgm:pt>
    <dgm:pt modelId="{9E05ACA9-57A1-436A-91C6-608568F5C336}" type="pres">
      <dgm:prSet presAssocID="{C63902F0-7758-4CC9-A514-62DE3A99CC97}" presName="sp" presStyleCnt="0"/>
      <dgm:spPr/>
    </dgm:pt>
    <dgm:pt modelId="{ED25D0B0-5CB5-4BF5-9FBD-D5F409A0EEFC}" type="pres">
      <dgm:prSet presAssocID="{77E09651-979B-4FE6-BA49-5EC52E613E64}" presName="arrowAndChildren" presStyleCnt="0"/>
      <dgm:spPr/>
    </dgm:pt>
    <dgm:pt modelId="{198CBBA0-B984-4046-A001-BED763EFB2F1}" type="pres">
      <dgm:prSet presAssocID="{77E09651-979B-4FE6-BA49-5EC52E613E64}" presName="parentTextArrow" presStyleLbl="node1" presStyleIdx="4" presStyleCnt="6"/>
      <dgm:spPr/>
      <dgm:t>
        <a:bodyPr/>
        <a:lstStyle/>
        <a:p>
          <a:endParaRPr lang="es-ES_tradnl"/>
        </a:p>
      </dgm:t>
    </dgm:pt>
    <dgm:pt modelId="{9A2BDEC3-A88E-4CC8-A044-C582DA3FFA55}" type="pres">
      <dgm:prSet presAssocID="{B3D165AB-B168-428B-BCE2-30A7FC7DE428}" presName="sp" presStyleCnt="0"/>
      <dgm:spPr/>
    </dgm:pt>
    <dgm:pt modelId="{6F5ECF35-3115-4AB8-B821-9E2E1B9DC3BB}" type="pres">
      <dgm:prSet presAssocID="{F9DF99EA-BC96-4C00-924F-4B4F46A65B01}" presName="arrowAndChildren" presStyleCnt="0"/>
      <dgm:spPr/>
    </dgm:pt>
    <dgm:pt modelId="{BDF5EFE9-DE74-412A-94ED-0CA6CD409929}" type="pres">
      <dgm:prSet presAssocID="{F9DF99EA-BC96-4C00-924F-4B4F46A65B01}" presName="parentTextArrow" presStyleLbl="node1" presStyleIdx="5" presStyleCnt="6"/>
      <dgm:spPr/>
      <dgm:t>
        <a:bodyPr/>
        <a:lstStyle/>
        <a:p>
          <a:endParaRPr lang="es-ES_tradnl"/>
        </a:p>
      </dgm:t>
    </dgm:pt>
  </dgm:ptLst>
  <dgm:cxnLst>
    <dgm:cxn modelId="{545EE8FA-2FE9-4F48-BC17-3E191FAA2C5D}" srcId="{F726D1FF-611D-4576-8697-0402BFB098B1}" destId="{C2387078-4145-4CB9-9D69-65B33DE6E6FA}" srcOrd="2" destOrd="0" parTransId="{66D171E6-63B1-4F63-B67C-B3DAF0EC1454}" sibTransId="{A8CBE806-4A66-464E-9DCC-5D2EFA641D67}"/>
    <dgm:cxn modelId="{3E83293D-A911-4AD2-8F61-CB06ED94F104}" srcId="{F726D1FF-611D-4576-8697-0402BFB098B1}" destId="{F9DF99EA-BC96-4C00-924F-4B4F46A65B01}" srcOrd="0" destOrd="0" parTransId="{0498466A-D752-4E2B-87D2-EC706F95F51B}" sibTransId="{B3D165AB-B168-428B-BCE2-30A7FC7DE428}"/>
    <dgm:cxn modelId="{FE1792AF-D41F-4F94-84F7-BABE40D2FAE7}" type="presOf" srcId="{AA96CE1D-D2E1-4DD5-817C-D4150E436D87}" destId="{FCB1FA64-26EF-4CF2-AC71-7DD07DC54E00}" srcOrd="0" destOrd="0" presId="urn:microsoft.com/office/officeart/2005/8/layout/process4"/>
    <dgm:cxn modelId="{D1494DD1-6A7D-46AB-B443-9F7EC8F220C0}" type="presOf" srcId="{F9DF99EA-BC96-4C00-924F-4B4F46A65B01}" destId="{BDF5EFE9-DE74-412A-94ED-0CA6CD409929}" srcOrd="0" destOrd="0" presId="urn:microsoft.com/office/officeart/2005/8/layout/process4"/>
    <dgm:cxn modelId="{F395AEF2-7DE2-414E-8111-6F152FE34BAB}" srcId="{F726D1FF-611D-4576-8697-0402BFB098B1}" destId="{4F0409D1-F1BE-420C-B4CE-C2BFE6637D64}" srcOrd="5" destOrd="0" parTransId="{0120CEEB-153D-421C-A65A-5FA293257D9D}" sibTransId="{C50D0B0A-732A-4D5B-A57E-F9E39FC64204}"/>
    <dgm:cxn modelId="{21C812CA-9E51-4E9E-BD26-B79920B2F737}" type="presOf" srcId="{C2387078-4145-4CB9-9D69-65B33DE6E6FA}" destId="{742A3826-3A2E-4253-84B7-8506EF87F088}" srcOrd="0" destOrd="0" presId="urn:microsoft.com/office/officeart/2005/8/layout/process4"/>
    <dgm:cxn modelId="{A371A757-7519-43AF-B55A-733021CB4AF8}" type="presOf" srcId="{77E09651-979B-4FE6-BA49-5EC52E613E64}" destId="{198CBBA0-B984-4046-A001-BED763EFB2F1}" srcOrd="0" destOrd="0" presId="urn:microsoft.com/office/officeart/2005/8/layout/process4"/>
    <dgm:cxn modelId="{5EB75C37-BE87-4F96-A83C-58E934151985}" type="presOf" srcId="{F726D1FF-611D-4576-8697-0402BFB098B1}" destId="{0AAD8B53-B62A-476F-AD39-5A7F1CB4CCFB}" srcOrd="0" destOrd="0" presId="urn:microsoft.com/office/officeart/2005/8/layout/process4"/>
    <dgm:cxn modelId="{88F5E576-98F4-484B-80ED-F115483F8F2D}" srcId="{F726D1FF-611D-4576-8697-0402BFB098B1}" destId="{8154ADF0-57EE-4884-A86C-C357256685D9}" srcOrd="3" destOrd="0" parTransId="{E708D245-2634-4F9F-8397-F9EF2151E88D}" sibTransId="{881E10F9-E224-4AC1-8326-75E269BFF572}"/>
    <dgm:cxn modelId="{099BDB8C-0610-4A5F-8DDA-5397EDF9B805}" srcId="{F726D1FF-611D-4576-8697-0402BFB098B1}" destId="{AA96CE1D-D2E1-4DD5-817C-D4150E436D87}" srcOrd="4" destOrd="0" parTransId="{EB7C6420-9F41-41FE-90A9-EECB608D20AD}" sibTransId="{FE617973-2ECA-4029-A008-3334DD32D03C}"/>
    <dgm:cxn modelId="{CE50BE99-3112-40DD-836A-E3A79A4E401C}" srcId="{F726D1FF-611D-4576-8697-0402BFB098B1}" destId="{77E09651-979B-4FE6-BA49-5EC52E613E64}" srcOrd="1" destOrd="0" parTransId="{62A824D4-2523-42F0-9CF3-D39E85F9F17F}" sibTransId="{C63902F0-7758-4CC9-A514-62DE3A99CC97}"/>
    <dgm:cxn modelId="{8047A677-1CF3-428F-B878-04B287A23482}" type="presOf" srcId="{4F0409D1-F1BE-420C-B4CE-C2BFE6637D64}" destId="{C5E81C79-D4DD-49C5-B69A-D2C785E41B17}" srcOrd="0" destOrd="0" presId="urn:microsoft.com/office/officeart/2005/8/layout/process4"/>
    <dgm:cxn modelId="{7EA8E43C-1E43-41A0-8734-87BD39B330CE}" type="presOf" srcId="{8154ADF0-57EE-4884-A86C-C357256685D9}" destId="{740ED11F-1DC8-405A-AC25-E24EB25F0986}" srcOrd="0" destOrd="0" presId="urn:microsoft.com/office/officeart/2005/8/layout/process4"/>
    <dgm:cxn modelId="{AF7D89C3-0134-4A6F-95B2-7E85C827441D}" type="presParOf" srcId="{0AAD8B53-B62A-476F-AD39-5A7F1CB4CCFB}" destId="{135D4579-BB1F-4612-9DAF-1B6F540AA59C}" srcOrd="0" destOrd="0" presId="urn:microsoft.com/office/officeart/2005/8/layout/process4"/>
    <dgm:cxn modelId="{0EE049CF-1D93-4491-A256-009B2CBA566A}" type="presParOf" srcId="{135D4579-BB1F-4612-9DAF-1B6F540AA59C}" destId="{C5E81C79-D4DD-49C5-B69A-D2C785E41B17}" srcOrd="0" destOrd="0" presId="urn:microsoft.com/office/officeart/2005/8/layout/process4"/>
    <dgm:cxn modelId="{C9A5715A-6C99-4845-8E94-C2491997A7E5}" type="presParOf" srcId="{0AAD8B53-B62A-476F-AD39-5A7F1CB4CCFB}" destId="{C82E3A4E-C4B2-4064-BF6A-A68D185ADD5E}" srcOrd="1" destOrd="0" presId="urn:microsoft.com/office/officeart/2005/8/layout/process4"/>
    <dgm:cxn modelId="{70BB12B5-2253-4FEA-8510-67CCF4067E7C}" type="presParOf" srcId="{0AAD8B53-B62A-476F-AD39-5A7F1CB4CCFB}" destId="{08F99FF8-0636-4FC5-8CC5-86942B56B935}" srcOrd="2" destOrd="0" presId="urn:microsoft.com/office/officeart/2005/8/layout/process4"/>
    <dgm:cxn modelId="{C09DE4BE-7D4F-4A50-9611-F056834BDD1C}" type="presParOf" srcId="{08F99FF8-0636-4FC5-8CC5-86942B56B935}" destId="{FCB1FA64-26EF-4CF2-AC71-7DD07DC54E00}" srcOrd="0" destOrd="0" presId="urn:microsoft.com/office/officeart/2005/8/layout/process4"/>
    <dgm:cxn modelId="{97521F17-9E76-456A-98A3-58B074F22194}" type="presParOf" srcId="{0AAD8B53-B62A-476F-AD39-5A7F1CB4CCFB}" destId="{F2A1D89F-C101-4601-8291-B9DA4F9DAB56}" srcOrd="3" destOrd="0" presId="urn:microsoft.com/office/officeart/2005/8/layout/process4"/>
    <dgm:cxn modelId="{13D148BA-2A2D-405C-A060-B4D68C323231}" type="presParOf" srcId="{0AAD8B53-B62A-476F-AD39-5A7F1CB4CCFB}" destId="{E1D71F12-8C98-4966-8D0D-E141C475AE7C}" srcOrd="4" destOrd="0" presId="urn:microsoft.com/office/officeart/2005/8/layout/process4"/>
    <dgm:cxn modelId="{08C32DCF-CA52-43F1-92BB-8DCF93B788B3}" type="presParOf" srcId="{E1D71F12-8C98-4966-8D0D-E141C475AE7C}" destId="{740ED11F-1DC8-405A-AC25-E24EB25F0986}" srcOrd="0" destOrd="0" presId="urn:microsoft.com/office/officeart/2005/8/layout/process4"/>
    <dgm:cxn modelId="{02F286E3-DF69-4985-BCA1-86DAF09A1102}" type="presParOf" srcId="{0AAD8B53-B62A-476F-AD39-5A7F1CB4CCFB}" destId="{5BAF67F0-2754-4CC3-A7A2-3ABB57DF19C0}" srcOrd="5" destOrd="0" presId="urn:microsoft.com/office/officeart/2005/8/layout/process4"/>
    <dgm:cxn modelId="{AC2E2C8D-5A1C-4745-97A1-2E8504FB6379}" type="presParOf" srcId="{0AAD8B53-B62A-476F-AD39-5A7F1CB4CCFB}" destId="{A55F5B83-02A4-43A5-875A-0D5886B06D20}" srcOrd="6" destOrd="0" presId="urn:microsoft.com/office/officeart/2005/8/layout/process4"/>
    <dgm:cxn modelId="{F26E80AC-F55F-4500-A3F7-41D0B67E8492}" type="presParOf" srcId="{A55F5B83-02A4-43A5-875A-0D5886B06D20}" destId="{742A3826-3A2E-4253-84B7-8506EF87F088}" srcOrd="0" destOrd="0" presId="urn:microsoft.com/office/officeart/2005/8/layout/process4"/>
    <dgm:cxn modelId="{E16A88F7-4689-48F1-B616-0B06028A6019}" type="presParOf" srcId="{0AAD8B53-B62A-476F-AD39-5A7F1CB4CCFB}" destId="{9E05ACA9-57A1-436A-91C6-608568F5C336}" srcOrd="7" destOrd="0" presId="urn:microsoft.com/office/officeart/2005/8/layout/process4"/>
    <dgm:cxn modelId="{624F38E6-7000-436E-823E-D6AFF1A6E9C7}" type="presParOf" srcId="{0AAD8B53-B62A-476F-AD39-5A7F1CB4CCFB}" destId="{ED25D0B0-5CB5-4BF5-9FBD-D5F409A0EEFC}" srcOrd="8" destOrd="0" presId="urn:microsoft.com/office/officeart/2005/8/layout/process4"/>
    <dgm:cxn modelId="{A31D1391-76FC-4BCA-82E1-DF7A3DE279AB}" type="presParOf" srcId="{ED25D0B0-5CB5-4BF5-9FBD-D5F409A0EEFC}" destId="{198CBBA0-B984-4046-A001-BED763EFB2F1}" srcOrd="0" destOrd="0" presId="urn:microsoft.com/office/officeart/2005/8/layout/process4"/>
    <dgm:cxn modelId="{6BF2AF52-6692-40E5-8E1E-1C74A2531836}" type="presParOf" srcId="{0AAD8B53-B62A-476F-AD39-5A7F1CB4CCFB}" destId="{9A2BDEC3-A88E-4CC8-A044-C582DA3FFA55}" srcOrd="9" destOrd="0" presId="urn:microsoft.com/office/officeart/2005/8/layout/process4"/>
    <dgm:cxn modelId="{520CC997-1A6D-4387-B56C-424AB8190181}" type="presParOf" srcId="{0AAD8B53-B62A-476F-AD39-5A7F1CB4CCFB}" destId="{6F5ECF35-3115-4AB8-B821-9E2E1B9DC3BB}" srcOrd="10" destOrd="0" presId="urn:microsoft.com/office/officeart/2005/8/layout/process4"/>
    <dgm:cxn modelId="{45E1DA21-AF94-48A6-B56C-92E945C58252}" type="presParOf" srcId="{6F5ECF35-3115-4AB8-B821-9E2E1B9DC3BB}" destId="{BDF5EFE9-DE74-412A-94ED-0CA6CD409929}"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BCE941D5-933B-4D93-B463-7F6A803E7D1C}" type="doc">
      <dgm:prSet loTypeId="urn:microsoft.com/office/officeart/2005/8/layout/hProcess9" loCatId="process" qsTypeId="urn:microsoft.com/office/officeart/2005/8/quickstyle/simple1" qsCatId="simple" csTypeId="urn:microsoft.com/office/officeart/2005/8/colors/accent0_1" csCatId="mainScheme" phldr="1"/>
      <dgm:spPr/>
      <dgm:t>
        <a:bodyPr/>
        <a:lstStyle/>
        <a:p>
          <a:endParaRPr lang="es-ES_tradnl"/>
        </a:p>
      </dgm:t>
    </dgm:pt>
    <dgm:pt modelId="{A85611C0-9784-47B6-8242-535AEE6DDD2C}">
      <dgm:prSet/>
      <dgm:spPr/>
      <dgm:t>
        <a:bodyPr/>
        <a:lstStyle/>
        <a:p>
          <a:r>
            <a:rPr lang="es-ES_tradnl" b="1" smtClean="0"/>
            <a:t>LA RSE TIENE COMO FIN FORTALECER LA GESTIÓN EMPRESARIAL A TRAVÉS DE LA IMPLEMENTACIÓN DE PRÁCTICAS Y PROCEDIMIENTOS DE LA EMPRESA, DE SUS DIRECTIVOS Y DEMÁS MIEMBROS EN CADA UNA DE SUS RELACIONES CON TODOS LOS GRUPOS DE INTERÉS (STAKEHOLDERS). ADEMÁS, BUSCA IMPLEMENTAR PROCESOS DE RESPONSABILIDAD SOCIAL AL INTERIOR DE LAS EMPRESAS GENERA LOS SIGUIENTES BENEFICIOS: </a:t>
          </a:r>
          <a:endParaRPr lang="es-ES_tradnl"/>
        </a:p>
      </dgm:t>
    </dgm:pt>
    <dgm:pt modelId="{7AA5AFB7-57A6-407B-9723-2A40DB194378}" type="parTrans" cxnId="{53B20322-7AAB-4C6F-B8A9-F492A33DBE74}">
      <dgm:prSet/>
      <dgm:spPr/>
      <dgm:t>
        <a:bodyPr/>
        <a:lstStyle/>
        <a:p>
          <a:endParaRPr lang="es-ES_tradnl"/>
        </a:p>
      </dgm:t>
    </dgm:pt>
    <dgm:pt modelId="{014B8BAF-FB2D-488D-8AC1-E447BA2AF938}" type="sibTrans" cxnId="{53B20322-7AAB-4C6F-B8A9-F492A33DBE74}">
      <dgm:prSet/>
      <dgm:spPr/>
      <dgm:t>
        <a:bodyPr/>
        <a:lstStyle/>
        <a:p>
          <a:endParaRPr lang="es-ES_tradnl"/>
        </a:p>
      </dgm:t>
    </dgm:pt>
    <dgm:pt modelId="{279A2EF9-1D77-4180-BCC7-D0F4004F5FAE}" type="pres">
      <dgm:prSet presAssocID="{BCE941D5-933B-4D93-B463-7F6A803E7D1C}" presName="CompostProcess" presStyleCnt="0">
        <dgm:presLayoutVars>
          <dgm:dir/>
          <dgm:resizeHandles val="exact"/>
        </dgm:presLayoutVars>
      </dgm:prSet>
      <dgm:spPr/>
      <dgm:t>
        <a:bodyPr/>
        <a:lstStyle/>
        <a:p>
          <a:endParaRPr lang="es-ES_tradnl"/>
        </a:p>
      </dgm:t>
    </dgm:pt>
    <dgm:pt modelId="{B4032378-AFEA-4570-810E-F742A72D90CE}" type="pres">
      <dgm:prSet presAssocID="{BCE941D5-933B-4D93-B463-7F6A803E7D1C}" presName="arrow" presStyleLbl="bgShp" presStyleIdx="0" presStyleCnt="1" custLinFactNeighborX="-41" custLinFactNeighborY="3333">
        <dgm:style>
          <a:lnRef idx="0">
            <a:schemeClr val="dk1"/>
          </a:lnRef>
          <a:fillRef idx="3">
            <a:schemeClr val="dk1"/>
          </a:fillRef>
          <a:effectRef idx="3">
            <a:schemeClr val="dk1"/>
          </a:effectRef>
          <a:fontRef idx="minor">
            <a:schemeClr val="lt1"/>
          </a:fontRef>
        </dgm:style>
      </dgm:prSet>
      <dgm:spPr/>
    </dgm:pt>
    <dgm:pt modelId="{61864D63-6890-4084-AC4C-4EE820BE19C6}" type="pres">
      <dgm:prSet presAssocID="{BCE941D5-933B-4D93-B463-7F6A803E7D1C}" presName="linearProcess" presStyleCnt="0"/>
      <dgm:spPr/>
    </dgm:pt>
    <dgm:pt modelId="{FAA30E29-7421-4468-B1BE-097909B3E93E}" type="pres">
      <dgm:prSet presAssocID="{A85611C0-9784-47B6-8242-535AEE6DDD2C}" presName="textNode" presStyleLbl="node1" presStyleIdx="0" presStyleCnt="1">
        <dgm:presLayoutVars>
          <dgm:bulletEnabled val="1"/>
        </dgm:presLayoutVars>
      </dgm:prSet>
      <dgm:spPr/>
      <dgm:t>
        <a:bodyPr/>
        <a:lstStyle/>
        <a:p>
          <a:endParaRPr lang="es-ES_tradnl"/>
        </a:p>
      </dgm:t>
    </dgm:pt>
  </dgm:ptLst>
  <dgm:cxnLst>
    <dgm:cxn modelId="{E4953A21-3B0F-43F3-8479-789B3B07DB25}" type="presOf" srcId="{A85611C0-9784-47B6-8242-535AEE6DDD2C}" destId="{FAA30E29-7421-4468-B1BE-097909B3E93E}" srcOrd="0" destOrd="0" presId="urn:microsoft.com/office/officeart/2005/8/layout/hProcess9"/>
    <dgm:cxn modelId="{53B20322-7AAB-4C6F-B8A9-F492A33DBE74}" srcId="{BCE941D5-933B-4D93-B463-7F6A803E7D1C}" destId="{A85611C0-9784-47B6-8242-535AEE6DDD2C}" srcOrd="0" destOrd="0" parTransId="{7AA5AFB7-57A6-407B-9723-2A40DB194378}" sibTransId="{014B8BAF-FB2D-488D-8AC1-E447BA2AF938}"/>
    <dgm:cxn modelId="{13308D44-84E3-4EFD-B0C8-F2A2B581484D}" type="presOf" srcId="{BCE941D5-933B-4D93-B463-7F6A803E7D1C}" destId="{279A2EF9-1D77-4180-BCC7-D0F4004F5FAE}" srcOrd="0" destOrd="0" presId="urn:microsoft.com/office/officeart/2005/8/layout/hProcess9"/>
    <dgm:cxn modelId="{E1367BEB-BE1B-4E58-BA8A-BF3E6CD69679}" type="presParOf" srcId="{279A2EF9-1D77-4180-BCC7-D0F4004F5FAE}" destId="{B4032378-AFEA-4570-810E-F742A72D90CE}" srcOrd="0" destOrd="0" presId="urn:microsoft.com/office/officeart/2005/8/layout/hProcess9"/>
    <dgm:cxn modelId="{EC168D93-C03B-4CE0-9A38-822E2BE53489}" type="presParOf" srcId="{279A2EF9-1D77-4180-BCC7-D0F4004F5FAE}" destId="{61864D63-6890-4084-AC4C-4EE820BE19C6}" srcOrd="1" destOrd="0" presId="urn:microsoft.com/office/officeart/2005/8/layout/hProcess9"/>
    <dgm:cxn modelId="{C003E5C8-1CDE-4E9F-BFA6-4D323D968445}" type="presParOf" srcId="{61864D63-6890-4084-AC4C-4EE820BE19C6}" destId="{FAA30E29-7421-4468-B1BE-097909B3E93E}" srcOrd="0"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6C413203-639F-4A55-8D9F-553A1DE70FFC}"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s-ES_tradnl"/>
        </a:p>
      </dgm:t>
    </dgm:pt>
    <dgm:pt modelId="{18399E2F-B267-4D9C-A695-79DB95946C19}">
      <dgm:prSet phldrT="[Texto]" custT="1"/>
      <dgm:spPr/>
      <dgm:t>
        <a:bodyPr/>
        <a:lstStyle/>
        <a:p>
          <a:pPr algn="ctr"/>
          <a:r>
            <a:rPr lang="es-ES_tradnl" sz="1200" b="1" dirty="0" smtClean="0"/>
            <a:t>AUMENTO DE LA PRODUCTIVIDAD Y LA RENTABILIDAD.</a:t>
          </a:r>
          <a:endParaRPr lang="es-ES_tradnl" sz="1200" b="1" dirty="0"/>
        </a:p>
      </dgm:t>
    </dgm:pt>
    <dgm:pt modelId="{E7AE3814-B2E1-4491-8794-A91628AF34F7}" type="parTrans" cxnId="{AE0E8B49-EED0-4A98-A0D8-0B18F3B07C7D}">
      <dgm:prSet/>
      <dgm:spPr/>
      <dgm:t>
        <a:bodyPr/>
        <a:lstStyle/>
        <a:p>
          <a:endParaRPr lang="es-ES_tradnl"/>
        </a:p>
      </dgm:t>
    </dgm:pt>
    <dgm:pt modelId="{09BFDFCC-F5FE-4775-8236-5FBCFF51E11E}" type="sibTrans" cxnId="{AE0E8B49-EED0-4A98-A0D8-0B18F3B07C7D}">
      <dgm:prSet>
        <dgm:style>
          <a:lnRef idx="1">
            <a:schemeClr val="dk1"/>
          </a:lnRef>
          <a:fillRef idx="2">
            <a:schemeClr val="dk1"/>
          </a:fillRef>
          <a:effectRef idx="1">
            <a:schemeClr val="dk1"/>
          </a:effectRef>
          <a:fontRef idx="minor">
            <a:schemeClr val="dk1"/>
          </a:fontRef>
        </dgm:style>
      </dgm:prSet>
      <dgm:spPr/>
      <dgm:t>
        <a:bodyPr/>
        <a:lstStyle/>
        <a:p>
          <a:endParaRPr lang="es-ES_tradnl"/>
        </a:p>
      </dgm:t>
    </dgm:pt>
    <dgm:pt modelId="{23877F22-7516-49FE-836E-DD9915C39883}">
      <dgm:prSet custT="1">
        <dgm:style>
          <a:lnRef idx="3">
            <a:schemeClr val="lt1"/>
          </a:lnRef>
          <a:fillRef idx="1">
            <a:schemeClr val="dk1"/>
          </a:fillRef>
          <a:effectRef idx="1">
            <a:schemeClr val="dk1"/>
          </a:effectRef>
          <a:fontRef idx="minor">
            <a:schemeClr val="lt1"/>
          </a:fontRef>
        </dgm:style>
      </dgm:prSet>
      <dgm:spPr/>
      <dgm:t>
        <a:bodyPr/>
        <a:lstStyle/>
        <a:p>
          <a:pPr algn="ctr"/>
          <a:r>
            <a:rPr lang="es-ES_tradnl" sz="1200" b="1" dirty="0" smtClean="0">
              <a:solidFill>
                <a:schemeClr val="bg1"/>
              </a:solidFill>
            </a:rPr>
            <a:t>FIDELIDAD Y APRECIO DE SUS CLIENTES.</a:t>
          </a:r>
          <a:endParaRPr lang="es-ES_tradnl" sz="1200" b="1" dirty="0">
            <a:solidFill>
              <a:schemeClr val="bg1"/>
            </a:solidFill>
          </a:endParaRPr>
        </a:p>
      </dgm:t>
    </dgm:pt>
    <dgm:pt modelId="{BAFE2BFA-99D5-4BCE-ACC3-B68171A3D77A}" type="parTrans" cxnId="{D3EB9369-6DF0-4A89-8240-C9AD61C6C0BE}">
      <dgm:prSet/>
      <dgm:spPr/>
      <dgm:t>
        <a:bodyPr/>
        <a:lstStyle/>
        <a:p>
          <a:endParaRPr lang="es-ES_tradnl"/>
        </a:p>
      </dgm:t>
    </dgm:pt>
    <dgm:pt modelId="{D3C12FE2-67A8-4DC3-8EA3-664667A370D6}" type="sibTrans" cxnId="{D3EB9369-6DF0-4A89-8240-C9AD61C6C0BE}">
      <dgm:prSet>
        <dgm:style>
          <a:lnRef idx="1">
            <a:schemeClr val="dk1"/>
          </a:lnRef>
          <a:fillRef idx="2">
            <a:schemeClr val="dk1"/>
          </a:fillRef>
          <a:effectRef idx="1">
            <a:schemeClr val="dk1"/>
          </a:effectRef>
          <a:fontRef idx="minor">
            <a:schemeClr val="dk1"/>
          </a:fontRef>
        </dgm:style>
      </dgm:prSet>
      <dgm:spPr/>
      <dgm:t>
        <a:bodyPr/>
        <a:lstStyle/>
        <a:p>
          <a:endParaRPr lang="es-ES_tradnl"/>
        </a:p>
      </dgm:t>
    </dgm:pt>
    <dgm:pt modelId="{CAFF0461-BFFB-4D2B-8D47-7A90E32DC830}">
      <dgm:prSet custT="1"/>
      <dgm:spPr/>
      <dgm:t>
        <a:bodyPr/>
        <a:lstStyle/>
        <a:p>
          <a:pPr algn="ctr"/>
          <a:r>
            <a:rPr lang="es-ES_tradnl" sz="1200" b="1" dirty="0" smtClean="0"/>
            <a:t> CONFIANZA Y TRANSPARENCIA CON LOS PROVEEDORES. </a:t>
          </a:r>
          <a:endParaRPr lang="es-ES_tradnl" sz="1200" b="1" dirty="0"/>
        </a:p>
      </dgm:t>
    </dgm:pt>
    <dgm:pt modelId="{5F3B271B-580F-4E92-9256-ED7E137FF596}" type="parTrans" cxnId="{F60B9663-6396-4839-A6E5-032E2501D751}">
      <dgm:prSet/>
      <dgm:spPr/>
      <dgm:t>
        <a:bodyPr/>
        <a:lstStyle/>
        <a:p>
          <a:endParaRPr lang="es-ES_tradnl"/>
        </a:p>
      </dgm:t>
    </dgm:pt>
    <dgm:pt modelId="{53EBF815-C6C5-4AFC-B316-4EC73FD189F4}" type="sibTrans" cxnId="{F60B9663-6396-4839-A6E5-032E2501D751}">
      <dgm:prSet>
        <dgm:style>
          <a:lnRef idx="1">
            <a:schemeClr val="dk1"/>
          </a:lnRef>
          <a:fillRef idx="2">
            <a:schemeClr val="dk1"/>
          </a:fillRef>
          <a:effectRef idx="1">
            <a:schemeClr val="dk1"/>
          </a:effectRef>
          <a:fontRef idx="minor">
            <a:schemeClr val="dk1"/>
          </a:fontRef>
        </dgm:style>
      </dgm:prSet>
      <dgm:spPr/>
      <dgm:t>
        <a:bodyPr/>
        <a:lstStyle/>
        <a:p>
          <a:endParaRPr lang="es-ES_tradnl"/>
        </a:p>
      </dgm:t>
    </dgm:pt>
    <dgm:pt modelId="{1759DDDC-FD72-4459-A492-A49AC1D3A8FD}">
      <dgm:prSet custT="1">
        <dgm:style>
          <a:lnRef idx="3">
            <a:schemeClr val="lt1"/>
          </a:lnRef>
          <a:fillRef idx="1">
            <a:schemeClr val="dk1"/>
          </a:fillRef>
          <a:effectRef idx="1">
            <a:schemeClr val="dk1"/>
          </a:effectRef>
          <a:fontRef idx="minor">
            <a:schemeClr val="lt1"/>
          </a:fontRef>
        </dgm:style>
      </dgm:prSet>
      <dgm:spPr/>
      <dgm:t>
        <a:bodyPr/>
        <a:lstStyle/>
        <a:p>
          <a:pPr algn="ctr"/>
          <a:r>
            <a:rPr lang="es-ES_tradnl" sz="1200" b="1" dirty="0" smtClean="0">
              <a:solidFill>
                <a:schemeClr val="bg1"/>
              </a:solidFill>
            </a:rPr>
            <a:t>COMPROMISO Y ADHESIÓN DE SUS EMPLEADOS. </a:t>
          </a:r>
          <a:endParaRPr lang="es-ES_tradnl" sz="1200" b="1" dirty="0">
            <a:solidFill>
              <a:schemeClr val="bg1"/>
            </a:solidFill>
          </a:endParaRPr>
        </a:p>
      </dgm:t>
    </dgm:pt>
    <dgm:pt modelId="{273870F4-E00F-4ABC-A08E-37271DB7C254}" type="parTrans" cxnId="{A9720125-A307-437D-BED4-0D96C7D48003}">
      <dgm:prSet/>
      <dgm:spPr/>
      <dgm:t>
        <a:bodyPr/>
        <a:lstStyle/>
        <a:p>
          <a:endParaRPr lang="es-ES_tradnl"/>
        </a:p>
      </dgm:t>
    </dgm:pt>
    <dgm:pt modelId="{8D31A113-39DB-44F0-8213-7C0C10B5066E}" type="sibTrans" cxnId="{A9720125-A307-437D-BED4-0D96C7D48003}">
      <dgm:prSet>
        <dgm:style>
          <a:lnRef idx="1">
            <a:schemeClr val="dk1"/>
          </a:lnRef>
          <a:fillRef idx="2">
            <a:schemeClr val="dk1"/>
          </a:fillRef>
          <a:effectRef idx="1">
            <a:schemeClr val="dk1"/>
          </a:effectRef>
          <a:fontRef idx="minor">
            <a:schemeClr val="dk1"/>
          </a:fontRef>
        </dgm:style>
      </dgm:prSet>
      <dgm:spPr/>
      <dgm:t>
        <a:bodyPr/>
        <a:lstStyle/>
        <a:p>
          <a:endParaRPr lang="es-ES_tradnl"/>
        </a:p>
      </dgm:t>
    </dgm:pt>
    <dgm:pt modelId="{CCB82FD4-794A-4785-8C32-6C5A0F3A9504}">
      <dgm:prSet custT="1"/>
      <dgm:spPr/>
      <dgm:t>
        <a:bodyPr/>
        <a:lstStyle/>
        <a:p>
          <a:pPr algn="ctr"/>
          <a:r>
            <a:rPr lang="es-ES_tradnl" sz="1200" b="1" dirty="0" smtClean="0"/>
            <a:t>RESPALDO DE LAS INSTANCIAS GUBERNAMENTALES</a:t>
          </a:r>
          <a:r>
            <a:rPr lang="es-ES_tradnl" sz="1500" dirty="0" smtClean="0"/>
            <a:t>.</a:t>
          </a:r>
          <a:endParaRPr lang="es-ES_tradnl" sz="1500" dirty="0"/>
        </a:p>
      </dgm:t>
    </dgm:pt>
    <dgm:pt modelId="{323DF503-76D8-43AC-9E0A-C46E6D375EE0}" type="parTrans" cxnId="{00875CAD-3BE6-44CB-BE38-DB2699053922}">
      <dgm:prSet/>
      <dgm:spPr/>
      <dgm:t>
        <a:bodyPr/>
        <a:lstStyle/>
        <a:p>
          <a:endParaRPr lang="es-ES_tradnl"/>
        </a:p>
      </dgm:t>
    </dgm:pt>
    <dgm:pt modelId="{3956B651-AE81-40E6-85BD-B28DAD4C3E9F}" type="sibTrans" cxnId="{00875CAD-3BE6-44CB-BE38-DB2699053922}">
      <dgm:prSet/>
      <dgm:spPr/>
      <dgm:t>
        <a:bodyPr/>
        <a:lstStyle/>
        <a:p>
          <a:endParaRPr lang="es-ES_tradnl"/>
        </a:p>
      </dgm:t>
    </dgm:pt>
    <dgm:pt modelId="{3FD758E7-A9F6-4DB8-BBBB-FF344F5F8DDD}" type="pres">
      <dgm:prSet presAssocID="{6C413203-639F-4A55-8D9F-553A1DE70FFC}" presName="outerComposite" presStyleCnt="0">
        <dgm:presLayoutVars>
          <dgm:chMax val="5"/>
          <dgm:dir/>
          <dgm:resizeHandles val="exact"/>
        </dgm:presLayoutVars>
      </dgm:prSet>
      <dgm:spPr/>
      <dgm:t>
        <a:bodyPr/>
        <a:lstStyle/>
        <a:p>
          <a:endParaRPr lang="es-ES_tradnl"/>
        </a:p>
      </dgm:t>
    </dgm:pt>
    <dgm:pt modelId="{E0DAECB0-3F02-4BCC-AA35-99FF2DDD2FAD}" type="pres">
      <dgm:prSet presAssocID="{6C413203-639F-4A55-8D9F-553A1DE70FFC}" presName="dummyMaxCanvas" presStyleCnt="0">
        <dgm:presLayoutVars/>
      </dgm:prSet>
      <dgm:spPr/>
    </dgm:pt>
    <dgm:pt modelId="{92B89A06-0153-4CA6-A5A9-26BF56EBF84B}" type="pres">
      <dgm:prSet presAssocID="{6C413203-639F-4A55-8D9F-553A1DE70FFC}" presName="FiveNodes_1" presStyleLbl="node1" presStyleIdx="0" presStyleCnt="5">
        <dgm:presLayoutVars>
          <dgm:bulletEnabled val="1"/>
        </dgm:presLayoutVars>
      </dgm:prSet>
      <dgm:spPr/>
      <dgm:t>
        <a:bodyPr/>
        <a:lstStyle/>
        <a:p>
          <a:endParaRPr lang="es-ES_tradnl"/>
        </a:p>
      </dgm:t>
    </dgm:pt>
    <dgm:pt modelId="{2642139D-145E-4313-8923-3C436541F6D0}" type="pres">
      <dgm:prSet presAssocID="{6C413203-639F-4A55-8D9F-553A1DE70FFC}" presName="FiveNodes_2" presStyleLbl="node1" presStyleIdx="1" presStyleCnt="5">
        <dgm:presLayoutVars>
          <dgm:bulletEnabled val="1"/>
        </dgm:presLayoutVars>
      </dgm:prSet>
      <dgm:spPr/>
      <dgm:t>
        <a:bodyPr/>
        <a:lstStyle/>
        <a:p>
          <a:endParaRPr lang="es-ES_tradnl"/>
        </a:p>
      </dgm:t>
    </dgm:pt>
    <dgm:pt modelId="{64A3C6FF-6425-41AC-937E-B8B67A26B661}" type="pres">
      <dgm:prSet presAssocID="{6C413203-639F-4A55-8D9F-553A1DE70FFC}" presName="FiveNodes_3" presStyleLbl="node1" presStyleIdx="2" presStyleCnt="5">
        <dgm:presLayoutVars>
          <dgm:bulletEnabled val="1"/>
        </dgm:presLayoutVars>
      </dgm:prSet>
      <dgm:spPr/>
      <dgm:t>
        <a:bodyPr/>
        <a:lstStyle/>
        <a:p>
          <a:endParaRPr lang="es-ES_tradnl"/>
        </a:p>
      </dgm:t>
    </dgm:pt>
    <dgm:pt modelId="{E78B3F1E-B2B5-43CF-A2A6-2EC2EA04B661}" type="pres">
      <dgm:prSet presAssocID="{6C413203-639F-4A55-8D9F-553A1DE70FFC}" presName="FiveNodes_4" presStyleLbl="node1" presStyleIdx="3" presStyleCnt="5">
        <dgm:presLayoutVars>
          <dgm:bulletEnabled val="1"/>
        </dgm:presLayoutVars>
      </dgm:prSet>
      <dgm:spPr/>
      <dgm:t>
        <a:bodyPr/>
        <a:lstStyle/>
        <a:p>
          <a:endParaRPr lang="es-ES_tradnl"/>
        </a:p>
      </dgm:t>
    </dgm:pt>
    <dgm:pt modelId="{E73E2497-FDE1-45D5-9130-1DA6341D55E7}" type="pres">
      <dgm:prSet presAssocID="{6C413203-639F-4A55-8D9F-553A1DE70FFC}" presName="FiveNodes_5" presStyleLbl="node1" presStyleIdx="4" presStyleCnt="5">
        <dgm:presLayoutVars>
          <dgm:bulletEnabled val="1"/>
        </dgm:presLayoutVars>
      </dgm:prSet>
      <dgm:spPr/>
      <dgm:t>
        <a:bodyPr/>
        <a:lstStyle/>
        <a:p>
          <a:endParaRPr lang="es-ES_tradnl"/>
        </a:p>
      </dgm:t>
    </dgm:pt>
    <dgm:pt modelId="{693AEC95-272A-4725-8B03-ECF8BA5D4764}" type="pres">
      <dgm:prSet presAssocID="{6C413203-639F-4A55-8D9F-553A1DE70FFC}" presName="FiveConn_1-2" presStyleLbl="fgAccFollowNode1" presStyleIdx="0" presStyleCnt="4">
        <dgm:presLayoutVars>
          <dgm:bulletEnabled val="1"/>
        </dgm:presLayoutVars>
      </dgm:prSet>
      <dgm:spPr/>
      <dgm:t>
        <a:bodyPr/>
        <a:lstStyle/>
        <a:p>
          <a:endParaRPr lang="es-ES_tradnl"/>
        </a:p>
      </dgm:t>
    </dgm:pt>
    <dgm:pt modelId="{33889421-88D1-4A2E-AFCD-C5822D4DEAFA}" type="pres">
      <dgm:prSet presAssocID="{6C413203-639F-4A55-8D9F-553A1DE70FFC}" presName="FiveConn_2-3" presStyleLbl="fgAccFollowNode1" presStyleIdx="1" presStyleCnt="4">
        <dgm:presLayoutVars>
          <dgm:bulletEnabled val="1"/>
        </dgm:presLayoutVars>
      </dgm:prSet>
      <dgm:spPr/>
      <dgm:t>
        <a:bodyPr/>
        <a:lstStyle/>
        <a:p>
          <a:endParaRPr lang="es-ES_tradnl"/>
        </a:p>
      </dgm:t>
    </dgm:pt>
    <dgm:pt modelId="{8CDDB89F-99C3-4020-9A47-853DB909CCAE}" type="pres">
      <dgm:prSet presAssocID="{6C413203-639F-4A55-8D9F-553A1DE70FFC}" presName="FiveConn_3-4" presStyleLbl="fgAccFollowNode1" presStyleIdx="2" presStyleCnt="4">
        <dgm:presLayoutVars>
          <dgm:bulletEnabled val="1"/>
        </dgm:presLayoutVars>
      </dgm:prSet>
      <dgm:spPr/>
      <dgm:t>
        <a:bodyPr/>
        <a:lstStyle/>
        <a:p>
          <a:endParaRPr lang="es-ES_tradnl"/>
        </a:p>
      </dgm:t>
    </dgm:pt>
    <dgm:pt modelId="{6C421C81-3BBC-4F4C-896B-03632ECFB47A}" type="pres">
      <dgm:prSet presAssocID="{6C413203-639F-4A55-8D9F-553A1DE70FFC}" presName="FiveConn_4-5" presStyleLbl="fgAccFollowNode1" presStyleIdx="3" presStyleCnt="4">
        <dgm:presLayoutVars>
          <dgm:bulletEnabled val="1"/>
        </dgm:presLayoutVars>
      </dgm:prSet>
      <dgm:spPr/>
      <dgm:t>
        <a:bodyPr/>
        <a:lstStyle/>
        <a:p>
          <a:endParaRPr lang="es-ES_tradnl"/>
        </a:p>
      </dgm:t>
    </dgm:pt>
    <dgm:pt modelId="{E546C6A4-3438-4A5B-95DE-F54C5D0B0854}" type="pres">
      <dgm:prSet presAssocID="{6C413203-639F-4A55-8D9F-553A1DE70FFC}" presName="FiveNodes_1_text" presStyleLbl="node1" presStyleIdx="4" presStyleCnt="5">
        <dgm:presLayoutVars>
          <dgm:bulletEnabled val="1"/>
        </dgm:presLayoutVars>
      </dgm:prSet>
      <dgm:spPr/>
      <dgm:t>
        <a:bodyPr/>
        <a:lstStyle/>
        <a:p>
          <a:endParaRPr lang="es-ES_tradnl"/>
        </a:p>
      </dgm:t>
    </dgm:pt>
    <dgm:pt modelId="{F1C869FA-37A0-4AE3-A790-608144C26077}" type="pres">
      <dgm:prSet presAssocID="{6C413203-639F-4A55-8D9F-553A1DE70FFC}" presName="FiveNodes_2_text" presStyleLbl="node1" presStyleIdx="4" presStyleCnt="5">
        <dgm:presLayoutVars>
          <dgm:bulletEnabled val="1"/>
        </dgm:presLayoutVars>
      </dgm:prSet>
      <dgm:spPr/>
      <dgm:t>
        <a:bodyPr/>
        <a:lstStyle/>
        <a:p>
          <a:endParaRPr lang="es-ES_tradnl"/>
        </a:p>
      </dgm:t>
    </dgm:pt>
    <dgm:pt modelId="{9B6EDF24-F795-40EF-8D45-FCCF6F3DD836}" type="pres">
      <dgm:prSet presAssocID="{6C413203-639F-4A55-8D9F-553A1DE70FFC}" presName="FiveNodes_3_text" presStyleLbl="node1" presStyleIdx="4" presStyleCnt="5">
        <dgm:presLayoutVars>
          <dgm:bulletEnabled val="1"/>
        </dgm:presLayoutVars>
      </dgm:prSet>
      <dgm:spPr/>
      <dgm:t>
        <a:bodyPr/>
        <a:lstStyle/>
        <a:p>
          <a:endParaRPr lang="es-ES_tradnl"/>
        </a:p>
      </dgm:t>
    </dgm:pt>
    <dgm:pt modelId="{CDC52BEF-3160-4DB2-8660-E3E8BA86DDDB}" type="pres">
      <dgm:prSet presAssocID="{6C413203-639F-4A55-8D9F-553A1DE70FFC}" presName="FiveNodes_4_text" presStyleLbl="node1" presStyleIdx="4" presStyleCnt="5">
        <dgm:presLayoutVars>
          <dgm:bulletEnabled val="1"/>
        </dgm:presLayoutVars>
      </dgm:prSet>
      <dgm:spPr/>
      <dgm:t>
        <a:bodyPr/>
        <a:lstStyle/>
        <a:p>
          <a:endParaRPr lang="es-ES_tradnl"/>
        </a:p>
      </dgm:t>
    </dgm:pt>
    <dgm:pt modelId="{AEE02D3B-1B25-41D1-AB82-DE91BA678DF6}" type="pres">
      <dgm:prSet presAssocID="{6C413203-639F-4A55-8D9F-553A1DE70FFC}" presName="FiveNodes_5_text" presStyleLbl="node1" presStyleIdx="4" presStyleCnt="5">
        <dgm:presLayoutVars>
          <dgm:bulletEnabled val="1"/>
        </dgm:presLayoutVars>
      </dgm:prSet>
      <dgm:spPr/>
      <dgm:t>
        <a:bodyPr/>
        <a:lstStyle/>
        <a:p>
          <a:endParaRPr lang="es-ES_tradnl"/>
        </a:p>
      </dgm:t>
    </dgm:pt>
  </dgm:ptLst>
  <dgm:cxnLst>
    <dgm:cxn modelId="{3319E6D4-97E7-4738-B161-58236A5574C6}" type="presOf" srcId="{D3C12FE2-67A8-4DC3-8EA3-664667A370D6}" destId="{33889421-88D1-4A2E-AFCD-C5822D4DEAFA}" srcOrd="0" destOrd="0" presId="urn:microsoft.com/office/officeart/2005/8/layout/vProcess5"/>
    <dgm:cxn modelId="{B312C7D6-A043-4230-8290-FAE7152F8A3C}" type="presOf" srcId="{23877F22-7516-49FE-836E-DD9915C39883}" destId="{F1C869FA-37A0-4AE3-A790-608144C26077}" srcOrd="1" destOrd="0" presId="urn:microsoft.com/office/officeart/2005/8/layout/vProcess5"/>
    <dgm:cxn modelId="{5DD4FFC5-A200-4211-92B8-89AD03B345E7}" type="presOf" srcId="{CCB82FD4-794A-4785-8C32-6C5A0F3A9504}" destId="{E73E2497-FDE1-45D5-9130-1DA6341D55E7}" srcOrd="0" destOrd="0" presId="urn:microsoft.com/office/officeart/2005/8/layout/vProcess5"/>
    <dgm:cxn modelId="{AE0E8B49-EED0-4A98-A0D8-0B18F3B07C7D}" srcId="{6C413203-639F-4A55-8D9F-553A1DE70FFC}" destId="{18399E2F-B267-4D9C-A695-79DB95946C19}" srcOrd="0" destOrd="0" parTransId="{E7AE3814-B2E1-4491-8794-A91628AF34F7}" sibTransId="{09BFDFCC-F5FE-4775-8236-5FBCFF51E11E}"/>
    <dgm:cxn modelId="{D3EB9369-6DF0-4A89-8240-C9AD61C6C0BE}" srcId="{6C413203-639F-4A55-8D9F-553A1DE70FFC}" destId="{23877F22-7516-49FE-836E-DD9915C39883}" srcOrd="1" destOrd="0" parTransId="{BAFE2BFA-99D5-4BCE-ACC3-B68171A3D77A}" sibTransId="{D3C12FE2-67A8-4DC3-8EA3-664667A370D6}"/>
    <dgm:cxn modelId="{04E4A1B8-2E7B-4EE1-9576-439FB7EB743C}" type="presOf" srcId="{23877F22-7516-49FE-836E-DD9915C39883}" destId="{2642139D-145E-4313-8923-3C436541F6D0}" srcOrd="0" destOrd="0" presId="urn:microsoft.com/office/officeart/2005/8/layout/vProcess5"/>
    <dgm:cxn modelId="{00875CAD-3BE6-44CB-BE38-DB2699053922}" srcId="{6C413203-639F-4A55-8D9F-553A1DE70FFC}" destId="{CCB82FD4-794A-4785-8C32-6C5A0F3A9504}" srcOrd="4" destOrd="0" parTransId="{323DF503-76D8-43AC-9E0A-C46E6D375EE0}" sibTransId="{3956B651-AE81-40E6-85BD-B28DAD4C3E9F}"/>
    <dgm:cxn modelId="{3BBE6C74-CC0C-4F75-B6E9-213B0106CA6A}" type="presOf" srcId="{53EBF815-C6C5-4AFC-B316-4EC73FD189F4}" destId="{8CDDB89F-99C3-4020-9A47-853DB909CCAE}" srcOrd="0" destOrd="0" presId="urn:microsoft.com/office/officeart/2005/8/layout/vProcess5"/>
    <dgm:cxn modelId="{8B8521C1-5BAB-4E22-8BBA-C716922973D2}" type="presOf" srcId="{6C413203-639F-4A55-8D9F-553A1DE70FFC}" destId="{3FD758E7-A9F6-4DB8-BBBB-FF344F5F8DDD}" srcOrd="0" destOrd="0" presId="urn:microsoft.com/office/officeart/2005/8/layout/vProcess5"/>
    <dgm:cxn modelId="{DD667F5B-D26E-4B3D-9D39-3CB96C9FEAD2}" type="presOf" srcId="{1759DDDC-FD72-4459-A492-A49AC1D3A8FD}" destId="{CDC52BEF-3160-4DB2-8660-E3E8BA86DDDB}" srcOrd="1" destOrd="0" presId="urn:microsoft.com/office/officeart/2005/8/layout/vProcess5"/>
    <dgm:cxn modelId="{F60B9663-6396-4839-A6E5-032E2501D751}" srcId="{6C413203-639F-4A55-8D9F-553A1DE70FFC}" destId="{CAFF0461-BFFB-4D2B-8D47-7A90E32DC830}" srcOrd="2" destOrd="0" parTransId="{5F3B271B-580F-4E92-9256-ED7E137FF596}" sibTransId="{53EBF815-C6C5-4AFC-B316-4EC73FD189F4}"/>
    <dgm:cxn modelId="{E80A10C8-53ED-4350-96A3-E4DF3A900827}" type="presOf" srcId="{CAFF0461-BFFB-4D2B-8D47-7A90E32DC830}" destId="{9B6EDF24-F795-40EF-8D45-FCCF6F3DD836}" srcOrd="1" destOrd="0" presId="urn:microsoft.com/office/officeart/2005/8/layout/vProcess5"/>
    <dgm:cxn modelId="{10C22F24-63B3-4238-B999-0E6E1DE06EF9}" type="presOf" srcId="{18399E2F-B267-4D9C-A695-79DB95946C19}" destId="{E546C6A4-3438-4A5B-95DE-F54C5D0B0854}" srcOrd="1" destOrd="0" presId="urn:microsoft.com/office/officeart/2005/8/layout/vProcess5"/>
    <dgm:cxn modelId="{D8D0E0D9-20E1-4104-AC49-DBE7547A40CC}" type="presOf" srcId="{1759DDDC-FD72-4459-A492-A49AC1D3A8FD}" destId="{E78B3F1E-B2B5-43CF-A2A6-2EC2EA04B661}" srcOrd="0" destOrd="0" presId="urn:microsoft.com/office/officeart/2005/8/layout/vProcess5"/>
    <dgm:cxn modelId="{D2C68DD8-787F-4D1E-8286-DE237DC8C19F}" type="presOf" srcId="{18399E2F-B267-4D9C-A695-79DB95946C19}" destId="{92B89A06-0153-4CA6-A5A9-26BF56EBF84B}" srcOrd="0" destOrd="0" presId="urn:microsoft.com/office/officeart/2005/8/layout/vProcess5"/>
    <dgm:cxn modelId="{11C7AC97-4E64-4AC9-80F1-1A3FADA660EE}" type="presOf" srcId="{8D31A113-39DB-44F0-8213-7C0C10B5066E}" destId="{6C421C81-3BBC-4F4C-896B-03632ECFB47A}" srcOrd="0" destOrd="0" presId="urn:microsoft.com/office/officeart/2005/8/layout/vProcess5"/>
    <dgm:cxn modelId="{F1CC8F67-D498-400F-AA35-3DC932E7C9CC}" type="presOf" srcId="{CCB82FD4-794A-4785-8C32-6C5A0F3A9504}" destId="{AEE02D3B-1B25-41D1-AB82-DE91BA678DF6}" srcOrd="1" destOrd="0" presId="urn:microsoft.com/office/officeart/2005/8/layout/vProcess5"/>
    <dgm:cxn modelId="{A101AF54-D274-4C07-9EDE-35713514D75B}" type="presOf" srcId="{09BFDFCC-F5FE-4775-8236-5FBCFF51E11E}" destId="{693AEC95-272A-4725-8B03-ECF8BA5D4764}" srcOrd="0" destOrd="0" presId="urn:microsoft.com/office/officeart/2005/8/layout/vProcess5"/>
    <dgm:cxn modelId="{5D787A4D-8298-4491-BFE7-A86F4365AA27}" type="presOf" srcId="{CAFF0461-BFFB-4D2B-8D47-7A90E32DC830}" destId="{64A3C6FF-6425-41AC-937E-B8B67A26B661}" srcOrd="0" destOrd="0" presId="urn:microsoft.com/office/officeart/2005/8/layout/vProcess5"/>
    <dgm:cxn modelId="{A9720125-A307-437D-BED4-0D96C7D48003}" srcId="{6C413203-639F-4A55-8D9F-553A1DE70FFC}" destId="{1759DDDC-FD72-4459-A492-A49AC1D3A8FD}" srcOrd="3" destOrd="0" parTransId="{273870F4-E00F-4ABC-A08E-37271DB7C254}" sibTransId="{8D31A113-39DB-44F0-8213-7C0C10B5066E}"/>
    <dgm:cxn modelId="{019B3681-9940-4776-A1B0-0309DA96F77B}" type="presParOf" srcId="{3FD758E7-A9F6-4DB8-BBBB-FF344F5F8DDD}" destId="{E0DAECB0-3F02-4BCC-AA35-99FF2DDD2FAD}" srcOrd="0" destOrd="0" presId="urn:microsoft.com/office/officeart/2005/8/layout/vProcess5"/>
    <dgm:cxn modelId="{22FD82BF-E8E4-464F-A3A0-1A66A0B56091}" type="presParOf" srcId="{3FD758E7-A9F6-4DB8-BBBB-FF344F5F8DDD}" destId="{92B89A06-0153-4CA6-A5A9-26BF56EBF84B}" srcOrd="1" destOrd="0" presId="urn:microsoft.com/office/officeart/2005/8/layout/vProcess5"/>
    <dgm:cxn modelId="{2444354E-2703-4D5D-A07C-972A1A512224}" type="presParOf" srcId="{3FD758E7-A9F6-4DB8-BBBB-FF344F5F8DDD}" destId="{2642139D-145E-4313-8923-3C436541F6D0}" srcOrd="2" destOrd="0" presId="urn:microsoft.com/office/officeart/2005/8/layout/vProcess5"/>
    <dgm:cxn modelId="{506A585D-481F-4195-A025-E8883A045058}" type="presParOf" srcId="{3FD758E7-A9F6-4DB8-BBBB-FF344F5F8DDD}" destId="{64A3C6FF-6425-41AC-937E-B8B67A26B661}" srcOrd="3" destOrd="0" presId="urn:microsoft.com/office/officeart/2005/8/layout/vProcess5"/>
    <dgm:cxn modelId="{4A974298-A099-4F25-8942-C2CA897BD45D}" type="presParOf" srcId="{3FD758E7-A9F6-4DB8-BBBB-FF344F5F8DDD}" destId="{E78B3F1E-B2B5-43CF-A2A6-2EC2EA04B661}" srcOrd="4" destOrd="0" presId="urn:microsoft.com/office/officeart/2005/8/layout/vProcess5"/>
    <dgm:cxn modelId="{970AAF91-1EC0-4363-94A0-5746ED6C9128}" type="presParOf" srcId="{3FD758E7-A9F6-4DB8-BBBB-FF344F5F8DDD}" destId="{E73E2497-FDE1-45D5-9130-1DA6341D55E7}" srcOrd="5" destOrd="0" presId="urn:microsoft.com/office/officeart/2005/8/layout/vProcess5"/>
    <dgm:cxn modelId="{E1709779-74F8-4D39-874C-CBECA7E11B49}" type="presParOf" srcId="{3FD758E7-A9F6-4DB8-BBBB-FF344F5F8DDD}" destId="{693AEC95-272A-4725-8B03-ECF8BA5D4764}" srcOrd="6" destOrd="0" presId="urn:microsoft.com/office/officeart/2005/8/layout/vProcess5"/>
    <dgm:cxn modelId="{0760F5C4-FCE5-40BA-8A2B-F662B202E215}" type="presParOf" srcId="{3FD758E7-A9F6-4DB8-BBBB-FF344F5F8DDD}" destId="{33889421-88D1-4A2E-AFCD-C5822D4DEAFA}" srcOrd="7" destOrd="0" presId="urn:microsoft.com/office/officeart/2005/8/layout/vProcess5"/>
    <dgm:cxn modelId="{02655C5A-E067-4021-BA8E-F1B133A1B909}" type="presParOf" srcId="{3FD758E7-A9F6-4DB8-BBBB-FF344F5F8DDD}" destId="{8CDDB89F-99C3-4020-9A47-853DB909CCAE}" srcOrd="8" destOrd="0" presId="urn:microsoft.com/office/officeart/2005/8/layout/vProcess5"/>
    <dgm:cxn modelId="{391B8AB8-94A7-413F-850C-7EC614479A19}" type="presParOf" srcId="{3FD758E7-A9F6-4DB8-BBBB-FF344F5F8DDD}" destId="{6C421C81-3BBC-4F4C-896B-03632ECFB47A}" srcOrd="9" destOrd="0" presId="urn:microsoft.com/office/officeart/2005/8/layout/vProcess5"/>
    <dgm:cxn modelId="{57796960-793D-43D2-AA30-A9998D9C1F1B}" type="presParOf" srcId="{3FD758E7-A9F6-4DB8-BBBB-FF344F5F8DDD}" destId="{E546C6A4-3438-4A5B-95DE-F54C5D0B0854}" srcOrd="10" destOrd="0" presId="urn:microsoft.com/office/officeart/2005/8/layout/vProcess5"/>
    <dgm:cxn modelId="{7D37B7C8-91E3-4240-B171-9CD63A1CBCE4}" type="presParOf" srcId="{3FD758E7-A9F6-4DB8-BBBB-FF344F5F8DDD}" destId="{F1C869FA-37A0-4AE3-A790-608144C26077}" srcOrd="11" destOrd="0" presId="urn:microsoft.com/office/officeart/2005/8/layout/vProcess5"/>
    <dgm:cxn modelId="{BB8EF9F6-0936-4DE7-A01B-3FB4AB3FB9D2}" type="presParOf" srcId="{3FD758E7-A9F6-4DB8-BBBB-FF344F5F8DDD}" destId="{9B6EDF24-F795-40EF-8D45-FCCF6F3DD836}" srcOrd="12" destOrd="0" presId="urn:microsoft.com/office/officeart/2005/8/layout/vProcess5"/>
    <dgm:cxn modelId="{4401B52D-270C-438F-9CA0-7A5CA6A3876C}" type="presParOf" srcId="{3FD758E7-A9F6-4DB8-BBBB-FF344F5F8DDD}" destId="{CDC52BEF-3160-4DB2-8660-E3E8BA86DDDB}" srcOrd="13" destOrd="0" presId="urn:microsoft.com/office/officeart/2005/8/layout/vProcess5"/>
    <dgm:cxn modelId="{26393C90-A7AA-4F49-B89A-C8FE9DFECA91}" type="presParOf" srcId="{3FD758E7-A9F6-4DB8-BBBB-FF344F5F8DDD}" destId="{AEE02D3B-1B25-41D1-AB82-DE91BA678DF6}" srcOrd="14"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60086F-DCDC-48E5-B971-DC0E74021A36}">
      <dsp:nvSpPr>
        <dsp:cNvPr id="0" name=""/>
        <dsp:cNvSpPr/>
      </dsp:nvSpPr>
      <dsp:spPr>
        <a:xfrm rot="19906216">
          <a:off x="2281" y="975455"/>
          <a:ext cx="4675956" cy="2190932"/>
        </a:xfrm>
        <a:prstGeom prst="chevron">
          <a:avLst/>
        </a:prstGeom>
        <a:gradFill rotWithShape="0">
          <a:gsLst>
            <a:gs pos="0">
              <a:schemeClr val="accent1">
                <a:hueOff val="0"/>
                <a:satOff val="0"/>
                <a:lumOff val="0"/>
                <a:alphaOff val="0"/>
                <a:tint val="60000"/>
                <a:satMod val="160000"/>
              </a:schemeClr>
            </a:gs>
            <a:gs pos="46000">
              <a:schemeClr val="accent1">
                <a:hueOff val="0"/>
                <a:satOff val="0"/>
                <a:lumOff val="0"/>
                <a:alphaOff val="0"/>
                <a:tint val="86000"/>
                <a:satMod val="160000"/>
              </a:schemeClr>
            </a:gs>
            <a:gs pos="100000">
              <a:schemeClr val="accent1">
                <a:hueOff val="0"/>
                <a:satOff val="0"/>
                <a:lumOff val="0"/>
                <a:alphaOff val="0"/>
                <a:shade val="40000"/>
                <a:satMod val="160000"/>
              </a:schemeClr>
            </a:gs>
          </a:gsLst>
          <a:path path="circle">
            <a:fillToRect l="50000" t="155000" r="50000" b="-55000"/>
          </a:path>
        </a:gradFill>
        <a:ln>
          <a:noFill/>
        </a:ln>
        <a:effectLst>
          <a:outerShdw blurRad="50800" dist="38100" dir="14700000" algn="t"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2009" tIns="24003" rIns="24003" bIns="24003" numCol="1" spcCol="1270" anchor="ctr" anchorCtr="0">
          <a:noAutofit/>
        </a:bodyPr>
        <a:lstStyle/>
        <a:p>
          <a:pPr lvl="0" algn="ctr" defTabSz="800100">
            <a:lnSpc>
              <a:spcPct val="90000"/>
            </a:lnSpc>
            <a:spcBef>
              <a:spcPct val="0"/>
            </a:spcBef>
            <a:spcAft>
              <a:spcPct val="35000"/>
            </a:spcAft>
          </a:pPr>
          <a:r>
            <a:rPr lang="es-ES_tradnl" sz="1800" b="1" kern="1200" dirty="0" smtClean="0">
              <a:latin typeface="Arial" pitchFamily="34" charset="0"/>
              <a:cs typeface="Arial" pitchFamily="34" charset="0"/>
            </a:rPr>
            <a:t>EL PODER SIEMPRE VIENE ACOMPAÑADO DE UNA GRAN RESPONSABILIDAD.</a:t>
          </a:r>
          <a:r>
            <a:rPr lang="es-ES_tradnl" sz="1800" kern="1200" dirty="0" smtClean="0">
              <a:latin typeface="Arial" pitchFamily="34" charset="0"/>
              <a:cs typeface="Arial" pitchFamily="34" charset="0"/>
            </a:rPr>
            <a:t> </a:t>
          </a:r>
          <a:endParaRPr lang="es-ES_tradnl" sz="1800" kern="1200" dirty="0">
            <a:latin typeface="Arial" pitchFamily="34" charset="0"/>
            <a:cs typeface="Arial" pitchFamily="34" charset="0"/>
          </a:endParaRPr>
        </a:p>
      </dsp:txBody>
      <dsp:txXfrm>
        <a:off x="1097747" y="975455"/>
        <a:ext cx="2485024" cy="2190932"/>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EAE0B1F-33FF-41AF-A39B-19215A4351EB}">
      <dsp:nvSpPr>
        <dsp:cNvPr id="0" name=""/>
        <dsp:cNvSpPr/>
      </dsp:nvSpPr>
      <dsp:spPr>
        <a:xfrm>
          <a:off x="1952" y="0"/>
          <a:ext cx="1903950" cy="5544616"/>
        </a:xfrm>
        <a:prstGeom prst="roundRect">
          <a:avLst>
            <a:gd name="adj" fmla="val 10000"/>
          </a:avLst>
        </a:prstGeom>
        <a:solidFill>
          <a:schemeClr val="lt1">
            <a:hueOff val="0"/>
            <a:satOff val="0"/>
            <a:lumOff val="0"/>
            <a:alphaOff val="0"/>
          </a:schemeClr>
        </a:solidFill>
        <a:ln w="38100" cap="flat" cmpd="sng" algn="ctr">
          <a:solidFill>
            <a:schemeClr val="accent1">
              <a:shade val="80000"/>
              <a:hueOff val="0"/>
              <a:satOff val="0"/>
              <a:lumOff val="0"/>
              <a:alphaOff val="0"/>
            </a:schemeClr>
          </a:solidFill>
          <a:prstDash val="solid"/>
        </a:ln>
        <a:effectLst>
          <a:outerShdw blurRad="63500" dist="25400" dir="14700000" algn="t" rotWithShape="0">
            <a:srgbClr val="000000">
              <a:alpha val="5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s-ES_tradnl" sz="1400" b="1" kern="1200" dirty="0" smtClean="0"/>
            <a:t>LOS EMPRESARIOS EN GENERAL TIENEN UNA OBLIGACIÓN INDELEGABLE EN EL DESARROLLO DE SUS ACTIVIDADES, POR LO QUE DEBEN ASUMIR EL COMPROMISO NORMATIVO DISPUESTO POR LOS ENTES TERRITORIALES Y NACIONALES</a:t>
          </a:r>
          <a:endParaRPr lang="es-ES_tradnl" sz="1400" b="1" kern="1200" dirty="0"/>
        </a:p>
      </dsp:txBody>
      <dsp:txXfrm>
        <a:off x="57717" y="55765"/>
        <a:ext cx="1792420" cy="5433086"/>
      </dsp:txXfrm>
    </dsp:sp>
    <dsp:sp modelId="{8F949081-B461-4AC3-88AD-0E8659151514}">
      <dsp:nvSpPr>
        <dsp:cNvPr id="0" name=""/>
        <dsp:cNvSpPr/>
      </dsp:nvSpPr>
      <dsp:spPr>
        <a:xfrm>
          <a:off x="2225765" y="0"/>
          <a:ext cx="1903950" cy="5544616"/>
        </a:xfrm>
        <a:prstGeom prst="roundRect">
          <a:avLst>
            <a:gd name="adj" fmla="val 10000"/>
          </a:avLst>
        </a:prstGeom>
        <a:solidFill>
          <a:schemeClr val="accent1"/>
        </a:solidFill>
        <a:ln w="38100" cap="flat" cmpd="sng" algn="ctr">
          <a:solidFill>
            <a:schemeClr val="lt1"/>
          </a:solidFill>
          <a:prstDash val="solid"/>
        </a:ln>
        <a:effectLst>
          <a:outerShdw blurRad="63500" dist="25400" dir="14700000" algn="t" rotWithShape="0">
            <a:srgbClr val="000000">
              <a:alpha val="50000"/>
            </a:srgbClr>
          </a:outerShdw>
        </a:effectLst>
      </dsp:spPr>
      <dsp:style>
        <a:lnRef idx="3">
          <a:schemeClr val="lt1"/>
        </a:lnRef>
        <a:fillRef idx="1">
          <a:schemeClr val="accent1"/>
        </a:fillRef>
        <a:effectRef idx="1">
          <a:schemeClr val="accent1"/>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s-ES_tradnl" sz="1400" b="1" kern="1200" dirty="0" smtClean="0"/>
            <a:t> </a:t>
          </a:r>
          <a:r>
            <a:rPr lang="es-ES_tradnl" sz="1400" b="1" kern="1200" dirty="0" smtClean="0">
              <a:solidFill>
                <a:schemeClr val="bg1"/>
              </a:solidFill>
            </a:rPr>
            <a:t>TENIENDO EN CUENTA QUE EL PROCESO DE DESARROLLO DE UN PAÍS Y DE UNA REGIÓN REQUIERE DEL CONCURSO COORDINADO Y ESTRATÉGICO DE TODOS SUS ACTORES PARTIENDO DE UNA REDEFINICIÓN DE SUS ROLES EN LA SOCIEDAD</a:t>
          </a:r>
          <a:endParaRPr lang="es-ES_tradnl" sz="1400" b="1" kern="1200" dirty="0">
            <a:solidFill>
              <a:schemeClr val="bg1"/>
            </a:solidFill>
          </a:endParaRPr>
        </a:p>
      </dsp:txBody>
      <dsp:txXfrm>
        <a:off x="2281530" y="55765"/>
        <a:ext cx="1792420" cy="5433086"/>
      </dsp:txXfrm>
    </dsp:sp>
    <dsp:sp modelId="{8BC6241C-3C51-4AB2-AA6B-4074135BB768}">
      <dsp:nvSpPr>
        <dsp:cNvPr id="0" name=""/>
        <dsp:cNvSpPr/>
      </dsp:nvSpPr>
      <dsp:spPr>
        <a:xfrm>
          <a:off x="4449579" y="0"/>
          <a:ext cx="1903950" cy="5544616"/>
        </a:xfrm>
        <a:prstGeom prst="roundRect">
          <a:avLst>
            <a:gd name="adj" fmla="val 10000"/>
          </a:avLst>
        </a:prstGeom>
        <a:solidFill>
          <a:schemeClr val="lt1">
            <a:hueOff val="0"/>
            <a:satOff val="0"/>
            <a:lumOff val="0"/>
            <a:alphaOff val="0"/>
          </a:schemeClr>
        </a:solidFill>
        <a:ln w="38100" cap="flat" cmpd="sng" algn="ctr">
          <a:solidFill>
            <a:schemeClr val="accent1">
              <a:shade val="80000"/>
              <a:hueOff val="0"/>
              <a:satOff val="0"/>
              <a:lumOff val="0"/>
              <a:alphaOff val="0"/>
            </a:schemeClr>
          </a:solidFill>
          <a:prstDash val="solid"/>
        </a:ln>
        <a:effectLst>
          <a:outerShdw blurRad="63500" dist="25400" dir="14700000" algn="t" rotWithShape="0">
            <a:srgbClr val="000000">
              <a:alpha val="5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s-ES_tradnl" sz="1400" b="1" kern="1200" dirty="0" smtClean="0"/>
            <a:t>LA RESPONSABILIDAD SOCIAL EMPRESARIAL IMPLEMENTADA DESDE EL SECTOR PRIVADO NO SERÁ EFICIENTE Y EFECTIVA SINO SE DESPLIEGA EN UN CONTEXTO FAVORABLE EN EL CUÁL, SOCIEDAD CIVIL Y SECTOR PÚBLICO-PRIVADO SE VINCULEN ACTIVAMENTE.</a:t>
          </a:r>
          <a:endParaRPr lang="es-ES_tradnl" sz="1400" b="1" kern="1200" dirty="0"/>
        </a:p>
      </dsp:txBody>
      <dsp:txXfrm>
        <a:off x="4505344" y="55765"/>
        <a:ext cx="1792420" cy="5433086"/>
      </dsp:txXfrm>
    </dsp:sp>
    <dsp:sp modelId="{FD851581-1377-4D5C-8B29-8A08ADA7EDD5}">
      <dsp:nvSpPr>
        <dsp:cNvPr id="0" name=""/>
        <dsp:cNvSpPr/>
      </dsp:nvSpPr>
      <dsp:spPr>
        <a:xfrm>
          <a:off x="6673393" y="0"/>
          <a:ext cx="1903950" cy="5544616"/>
        </a:xfrm>
        <a:prstGeom prst="roundRect">
          <a:avLst>
            <a:gd name="adj" fmla="val 10000"/>
          </a:avLst>
        </a:prstGeom>
        <a:solidFill>
          <a:schemeClr val="dk1"/>
        </a:solidFill>
        <a:ln w="38100" cap="flat" cmpd="sng" algn="ctr">
          <a:solidFill>
            <a:schemeClr val="lt1"/>
          </a:solidFill>
          <a:prstDash val="solid"/>
        </a:ln>
        <a:effectLst>
          <a:outerShdw blurRad="63500" dist="25400" dir="14700000" algn="t" rotWithShape="0">
            <a:srgbClr val="000000">
              <a:alpha val="50000"/>
            </a:srgbClr>
          </a:outerShdw>
        </a:effectLst>
      </dsp:spPr>
      <dsp:style>
        <a:lnRef idx="3">
          <a:schemeClr val="lt1"/>
        </a:lnRef>
        <a:fillRef idx="1">
          <a:schemeClr val="dk1"/>
        </a:fillRef>
        <a:effectRef idx="1">
          <a:schemeClr val="dk1"/>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s-ES_tradnl" sz="1400" b="1" kern="1200" dirty="0" smtClean="0">
              <a:solidFill>
                <a:schemeClr val="bg1"/>
              </a:solidFill>
            </a:rPr>
            <a:t>GENERADO ACCIONES CONCRETAS TENDIENTES A PROMOVER Y FORTALECER LA RSE COMO ELEMENTO DINAMIZADOR DEL DESARROLLO SOCIOECONÓMICO, CULTURAL, AMBIENTAL SOSTENIBLE, PRODUCTIVO Y COMPETITIVO DEL PAÍS Y DE NUESTRO DEPARTAMENTO</a:t>
          </a:r>
          <a:endParaRPr lang="es-ES_tradnl" sz="1400" b="1" kern="1200" dirty="0">
            <a:solidFill>
              <a:schemeClr val="bg1"/>
            </a:solidFill>
          </a:endParaRPr>
        </a:p>
      </dsp:txBody>
      <dsp:txXfrm>
        <a:off x="6729158" y="55765"/>
        <a:ext cx="1792420" cy="5433086"/>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B3CF27-8E04-4347-A443-5A4AFD2279C3}">
      <dsp:nvSpPr>
        <dsp:cNvPr id="0" name=""/>
        <dsp:cNvSpPr/>
      </dsp:nvSpPr>
      <dsp:spPr>
        <a:xfrm>
          <a:off x="0" y="0"/>
          <a:ext cx="4316288" cy="5184576"/>
        </a:xfrm>
        <a:prstGeom prst="roundRect">
          <a:avLst>
            <a:gd name="adj" fmla="val 10000"/>
          </a:avLst>
        </a:prstGeom>
        <a:solidFill>
          <a:schemeClr val="lt1">
            <a:hueOff val="0"/>
            <a:satOff val="0"/>
            <a:lumOff val="0"/>
            <a:alphaOff val="0"/>
          </a:schemeClr>
        </a:solidFill>
        <a:ln w="38100" cap="flat" cmpd="sng" algn="ctr">
          <a:solidFill>
            <a:schemeClr val="dk1">
              <a:shade val="80000"/>
              <a:hueOff val="0"/>
              <a:satOff val="0"/>
              <a:lumOff val="0"/>
              <a:alphaOff val="0"/>
            </a:schemeClr>
          </a:solidFill>
          <a:prstDash val="solid"/>
        </a:ln>
        <a:effectLst>
          <a:outerShdw blurRad="63500" dist="25400" dir="14700000" algn="t" rotWithShape="0">
            <a:srgbClr val="000000">
              <a:alpha val="5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s-ES_tradnl" sz="1800" b="1" i="0" kern="1200" dirty="0" smtClean="0"/>
            <a:t>Después de meses de espera por parte de los empresarios y del sector público de más de 90 países, fue publicada la ISO 26000, una guía que le permitirá a las organizaciones enfocar la gestión de sus programas de responsabilidad social</a:t>
          </a:r>
          <a:r>
            <a:rPr lang="es-ES_tradnl" sz="1800" b="1" kern="1200" dirty="0" smtClean="0"/>
            <a:t>.</a:t>
          </a:r>
        </a:p>
        <a:p>
          <a:pPr lvl="0" algn="ctr" defTabSz="800100">
            <a:lnSpc>
              <a:spcPct val="90000"/>
            </a:lnSpc>
            <a:spcBef>
              <a:spcPct val="0"/>
            </a:spcBef>
            <a:spcAft>
              <a:spcPct val="35000"/>
            </a:spcAft>
          </a:pPr>
          <a:r>
            <a:rPr lang="es-ES_tradnl" sz="1800" b="1" i="0" kern="1200" dirty="0" smtClean="0"/>
            <a:t>ISO 26000 (Responsabilidad Social)</a:t>
          </a:r>
          <a:endParaRPr lang="es-ES_tradnl" sz="1800" b="1" kern="1200" dirty="0"/>
        </a:p>
      </dsp:txBody>
      <dsp:txXfrm>
        <a:off x="0" y="2073830"/>
        <a:ext cx="4316288" cy="2073830"/>
      </dsp:txXfrm>
    </dsp:sp>
    <dsp:sp modelId="{30685618-7541-43EF-A346-22341BB4EF65}">
      <dsp:nvSpPr>
        <dsp:cNvPr id="0" name=""/>
        <dsp:cNvSpPr/>
      </dsp:nvSpPr>
      <dsp:spPr>
        <a:xfrm>
          <a:off x="1303976" y="156745"/>
          <a:ext cx="1726463" cy="1726463"/>
        </a:xfrm>
        <a:prstGeom prst="ellipse">
          <a:avLst/>
        </a:prstGeom>
        <a:blipFill rotWithShape="0">
          <a:blip xmlns:r="http://schemas.openxmlformats.org/officeDocument/2006/relationships" r:embed="rId1"/>
          <a:stretch>
            <a:fillRect/>
          </a:stretch>
        </a:blipFill>
        <a:ln w="38100" cap="flat" cmpd="sng" algn="ctr">
          <a:solidFill>
            <a:schemeClr val="dk1">
              <a:shade val="80000"/>
              <a:hueOff val="0"/>
              <a:satOff val="0"/>
              <a:lumOff val="0"/>
              <a:alphaOff val="0"/>
            </a:schemeClr>
          </a:solidFill>
          <a:prstDash val="solid"/>
        </a:ln>
        <a:effectLst>
          <a:outerShdw blurRad="63500" dist="25400" dir="14700000" algn="t" rotWithShape="0">
            <a:srgbClr val="000000">
              <a:alpha val="50000"/>
            </a:srgbClr>
          </a:outerShdw>
        </a:effectLst>
      </dsp:spPr>
      <dsp:style>
        <a:lnRef idx="3">
          <a:scrgbClr r="0" g="0" b="0"/>
        </a:lnRef>
        <a:fillRef idx="1">
          <a:scrgbClr r="0" g="0" b="0"/>
        </a:fillRef>
        <a:effectRef idx="1">
          <a:scrgbClr r="0" g="0" b="0"/>
        </a:effectRef>
        <a:fontRef idx="minor"/>
      </dsp:style>
    </dsp:sp>
    <dsp:sp modelId="{D083B724-6BEC-4DF9-A514-EAF4115B33E4}">
      <dsp:nvSpPr>
        <dsp:cNvPr id="0" name=""/>
        <dsp:cNvSpPr/>
      </dsp:nvSpPr>
      <dsp:spPr>
        <a:xfrm>
          <a:off x="216014" y="4248472"/>
          <a:ext cx="3970984" cy="777686"/>
        </a:xfrm>
        <a:prstGeom prst="leftRightArrow">
          <a:avLst/>
        </a:prstGeom>
        <a:solidFill>
          <a:schemeClr val="dk1">
            <a:tint val="60000"/>
            <a:hueOff val="0"/>
            <a:satOff val="0"/>
            <a:lumOff val="0"/>
            <a:alphaOff val="0"/>
          </a:schemeClr>
        </a:solidFill>
        <a:ln w="38100" cap="flat" cmpd="sng" algn="ctr">
          <a:solidFill>
            <a:schemeClr val="lt1">
              <a:hueOff val="0"/>
              <a:satOff val="0"/>
              <a:lumOff val="0"/>
              <a:alphaOff val="0"/>
            </a:schemeClr>
          </a:solidFill>
          <a:prstDash val="solid"/>
        </a:ln>
        <a:effectLst>
          <a:outerShdw blurRad="63500" dist="25400" dir="14700000" algn="t" rotWithShape="0">
            <a:srgbClr val="000000">
              <a:alpha val="50000"/>
            </a:srgbClr>
          </a:outerShdw>
        </a:effectLst>
      </dsp:spPr>
      <dsp:style>
        <a:lnRef idx="3">
          <a:scrgbClr r="0" g="0" b="0"/>
        </a:lnRef>
        <a:fillRef idx="1">
          <a:scrgbClr r="0" g="0" b="0"/>
        </a:fillRef>
        <a:effectRef idx="1">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EE49904-0001-4F18-96FD-DEB265DE79E0}">
      <dsp:nvSpPr>
        <dsp:cNvPr id="0" name=""/>
        <dsp:cNvSpPr/>
      </dsp:nvSpPr>
      <dsp:spPr>
        <a:xfrm>
          <a:off x="0" y="0"/>
          <a:ext cx="4316288" cy="5112568"/>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s-ES_tradnl" sz="1800" b="1" i="0" kern="1200" smtClean="0"/>
            <a:t>La responsabilidad social corporativa va un poco más allá de cumplir de las leyes y las normas, dando por seguro respetarlas y su riguroso cumplimiento. En este aspecto, las leyes laborales y las normativas relacionadas con el medio ambiente son el punto de comienzo con la responsabilidad ambiental.</a:t>
          </a:r>
          <a:endParaRPr lang="es-ES_tradnl" sz="1800" b="1" kern="1200" dirty="0"/>
        </a:p>
      </dsp:txBody>
      <dsp:txXfrm>
        <a:off x="0" y="2045027"/>
        <a:ext cx="4316288" cy="2045027"/>
      </dsp:txXfrm>
    </dsp:sp>
    <dsp:sp modelId="{BFFFB842-1EDC-4BE2-A428-205C3E9C08B1}">
      <dsp:nvSpPr>
        <dsp:cNvPr id="0" name=""/>
        <dsp:cNvSpPr/>
      </dsp:nvSpPr>
      <dsp:spPr>
        <a:xfrm>
          <a:off x="1287067" y="78467"/>
          <a:ext cx="1702485" cy="1702485"/>
        </a:xfrm>
        <a:prstGeom prst="ellipse">
          <a:avLst/>
        </a:prstGeom>
        <a:blipFill rotWithShape="0">
          <a:blip xmlns:r="http://schemas.openxmlformats.org/officeDocument/2006/relationships" r:embed="rId1"/>
          <a:stretch>
            <a:fillRect/>
          </a:stretch>
        </a:blip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48908FB-9C95-46FA-A6D4-873C572E9855}">
      <dsp:nvSpPr>
        <dsp:cNvPr id="0" name=""/>
        <dsp:cNvSpPr/>
      </dsp:nvSpPr>
      <dsp:spPr>
        <a:xfrm>
          <a:off x="211845" y="4248469"/>
          <a:ext cx="3970984" cy="766885"/>
        </a:xfrm>
        <a:prstGeom prst="leftRightArrow">
          <a:avLst/>
        </a:prstGeom>
        <a:solidFill>
          <a:schemeClr val="dk1">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852A8A-9287-4B9F-A25F-133CA9B51E62}">
      <dsp:nvSpPr>
        <dsp:cNvPr id="0" name=""/>
        <dsp:cNvSpPr/>
      </dsp:nvSpPr>
      <dsp:spPr>
        <a:xfrm>
          <a:off x="0" y="0"/>
          <a:ext cx="8229600" cy="1592961"/>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a:lnSpc>
              <a:spcPct val="90000"/>
            </a:lnSpc>
            <a:spcBef>
              <a:spcPct val="0"/>
            </a:spcBef>
            <a:spcAft>
              <a:spcPct val="35000"/>
            </a:spcAft>
          </a:pPr>
          <a:r>
            <a:rPr lang="es-ES_tradnl" sz="1700" b="1" i="0" kern="1200" dirty="0" smtClean="0"/>
            <a:t>Los Objetivos de desarrollo del Milenio (ODM), ocho ambiciosos objetivos que se intenta alcanzar para 2015, se basan directamente en las actividades y metas incluidas en la Declaración del Milenio. Los ODM se componen de 8 Objetivos y 21 metas cuantificables que se supervisan mediante 60 indicadores.</a:t>
          </a:r>
          <a:endParaRPr lang="es-ES_tradnl" sz="1700" b="1" kern="1200" dirty="0"/>
        </a:p>
      </dsp:txBody>
      <dsp:txXfrm>
        <a:off x="1805216" y="0"/>
        <a:ext cx="6424383" cy="1592961"/>
      </dsp:txXfrm>
    </dsp:sp>
    <dsp:sp modelId="{A919E15F-3429-47A8-97DE-ABCF98F23106}">
      <dsp:nvSpPr>
        <dsp:cNvPr id="0" name=""/>
        <dsp:cNvSpPr/>
      </dsp:nvSpPr>
      <dsp:spPr>
        <a:xfrm>
          <a:off x="159296" y="159296"/>
          <a:ext cx="1645920" cy="1274369"/>
        </a:xfrm>
        <a:prstGeom prst="roundRect">
          <a:avLst>
            <a:gd name="adj" fmla="val 10000"/>
          </a:avLst>
        </a:prstGeom>
        <a:blipFill rotWithShape="0">
          <a:blip xmlns:r="http://schemas.openxmlformats.org/officeDocument/2006/relationships" r:embed="rId1"/>
          <a:stretch>
            <a:fillRect/>
          </a:stretch>
        </a:blip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D4155C6-0F6C-49CC-A792-467B7763D3BE}">
      <dsp:nvSpPr>
        <dsp:cNvPr id="0" name=""/>
        <dsp:cNvSpPr/>
      </dsp:nvSpPr>
      <dsp:spPr>
        <a:xfrm>
          <a:off x="0" y="1752257"/>
          <a:ext cx="8229600" cy="1592961"/>
        </a:xfrm>
        <a:prstGeom prst="roundRect">
          <a:avLst>
            <a:gd name="adj" fmla="val 10000"/>
          </a:avLst>
        </a:prstGeom>
        <a:solidFill>
          <a:schemeClr val="dk1"/>
        </a:solidFill>
        <a:ln w="38100" cap="flat" cmpd="sng" algn="ctr">
          <a:solidFill>
            <a:schemeClr val="lt1"/>
          </a:solidFill>
          <a:prstDash val="solid"/>
        </a:ln>
        <a:effectLst>
          <a:outerShdw blurRad="63500" dist="25400" dir="14700000" algn="t" rotWithShape="0">
            <a:srgbClr val="000000">
              <a:alpha val="50000"/>
            </a:srgbClr>
          </a:outerShdw>
        </a:effectLst>
      </dsp:spPr>
      <dsp:style>
        <a:lnRef idx="3">
          <a:schemeClr val="lt1"/>
        </a:lnRef>
        <a:fillRef idx="1">
          <a:schemeClr val="dk1"/>
        </a:fillRef>
        <a:effectRef idx="1">
          <a:schemeClr val="dk1"/>
        </a:effectRef>
        <a:fontRef idx="minor">
          <a:schemeClr val="lt1"/>
        </a:fontRef>
      </dsp:style>
      <dsp:txBody>
        <a:bodyPr spcFirstLastPara="0" vert="horz" wrap="square" lIns="64770" tIns="64770" rIns="64770" bIns="64770" numCol="1" spcCol="1270" anchor="ctr" anchorCtr="0">
          <a:noAutofit/>
        </a:bodyPr>
        <a:lstStyle/>
        <a:p>
          <a:pPr lvl="0" algn="l" defTabSz="755650">
            <a:lnSpc>
              <a:spcPct val="90000"/>
            </a:lnSpc>
            <a:spcBef>
              <a:spcPct val="0"/>
            </a:spcBef>
            <a:spcAft>
              <a:spcPct val="35000"/>
            </a:spcAft>
          </a:pPr>
          <a:r>
            <a:rPr lang="es-ES_tradnl" sz="1700" b="1" i="0" kern="1200" dirty="0" smtClean="0">
              <a:solidFill>
                <a:schemeClr val="bg1"/>
              </a:solidFill>
            </a:rPr>
            <a:t>Esta es la iniciativa de ciudadanía corporativa voluntaria más grande del mundo, en la cual las empresas se comprometen a alinear sus estrategias y operaciones con diez principios universalmente aceptados y agrupados en cuatro áreas temáticas: derechos humanos, estándares laborales, medio ambiente y anti-corrupción.</a:t>
          </a:r>
          <a:endParaRPr lang="es-ES_tradnl" sz="1700" b="1" kern="1200" dirty="0">
            <a:solidFill>
              <a:schemeClr val="bg1"/>
            </a:solidFill>
          </a:endParaRPr>
        </a:p>
      </dsp:txBody>
      <dsp:txXfrm>
        <a:off x="1805216" y="1752257"/>
        <a:ext cx="6424383" cy="1592961"/>
      </dsp:txXfrm>
    </dsp:sp>
    <dsp:sp modelId="{F20D59D7-F624-434C-885C-5D8ACF9C8F27}">
      <dsp:nvSpPr>
        <dsp:cNvPr id="0" name=""/>
        <dsp:cNvSpPr/>
      </dsp:nvSpPr>
      <dsp:spPr>
        <a:xfrm>
          <a:off x="159296" y="1911553"/>
          <a:ext cx="1645920" cy="1274369"/>
        </a:xfrm>
        <a:prstGeom prst="roundRect">
          <a:avLst>
            <a:gd name="adj" fmla="val 10000"/>
          </a:avLst>
        </a:prstGeom>
        <a:solidFill>
          <a:schemeClr val="dk1">
            <a:tint val="40000"/>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1EB1256-4B06-42F9-9CC0-13AA8A7D07D2}">
      <dsp:nvSpPr>
        <dsp:cNvPr id="0" name=""/>
        <dsp:cNvSpPr/>
      </dsp:nvSpPr>
      <dsp:spPr>
        <a:xfrm>
          <a:off x="0" y="3504515"/>
          <a:ext cx="8229600" cy="1592961"/>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a:lnSpc>
              <a:spcPct val="90000"/>
            </a:lnSpc>
            <a:spcBef>
              <a:spcPct val="0"/>
            </a:spcBef>
            <a:spcAft>
              <a:spcPct val="35000"/>
            </a:spcAft>
          </a:pPr>
          <a:r>
            <a:rPr lang="es-ES_tradnl" sz="1700" b="1" i="0" kern="1200" dirty="0" smtClean="0"/>
            <a:t>Colombia Incluyente es el punto de entrada para los interesados en consultar temas de Responsabilidad Social Empresarial en Colombia</a:t>
          </a:r>
          <a:r>
            <a:rPr lang="es-ES_tradnl" sz="1700" b="0" i="0" kern="1200" dirty="0" smtClean="0"/>
            <a:t>.</a:t>
          </a:r>
          <a:endParaRPr lang="es-ES_tradnl" sz="1700" kern="1200" dirty="0"/>
        </a:p>
      </dsp:txBody>
      <dsp:txXfrm>
        <a:off x="1805216" y="3504515"/>
        <a:ext cx="6424383" cy="1592961"/>
      </dsp:txXfrm>
    </dsp:sp>
    <dsp:sp modelId="{89F2EFD5-F1BA-4BC4-A3C0-9135CBE5CA4E}">
      <dsp:nvSpPr>
        <dsp:cNvPr id="0" name=""/>
        <dsp:cNvSpPr/>
      </dsp:nvSpPr>
      <dsp:spPr>
        <a:xfrm>
          <a:off x="159296" y="3663811"/>
          <a:ext cx="1645920" cy="1274369"/>
        </a:xfrm>
        <a:prstGeom prst="roundRect">
          <a:avLst>
            <a:gd name="adj" fmla="val 10000"/>
          </a:avLst>
        </a:prstGeom>
        <a:solidFill>
          <a:schemeClr val="dk1">
            <a:tint val="40000"/>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A04FB6-E69A-47A0-84E5-D83B5F3B88C0}">
      <dsp:nvSpPr>
        <dsp:cNvPr id="0" name=""/>
        <dsp:cNvSpPr/>
      </dsp:nvSpPr>
      <dsp:spPr>
        <a:xfrm>
          <a:off x="0" y="0"/>
          <a:ext cx="8229600" cy="1267184"/>
        </a:xfrm>
        <a:prstGeom prst="roundRect">
          <a:avLst>
            <a:gd name="adj" fmla="val 10000"/>
          </a:avLst>
        </a:prstGeom>
        <a:solidFill>
          <a:schemeClr val="dk1"/>
        </a:solidFill>
        <a:ln w="38100" cap="flat" cmpd="sng" algn="ctr">
          <a:solidFill>
            <a:schemeClr val="lt1"/>
          </a:solidFill>
          <a:prstDash val="solid"/>
        </a:ln>
        <a:effectLst>
          <a:outerShdw blurRad="63500" dist="25400" dir="14700000" algn="t" rotWithShape="0">
            <a:srgbClr val="000000">
              <a:alpha val="50000"/>
            </a:srgbClr>
          </a:outerShdw>
        </a:effectLst>
      </dsp:spPr>
      <dsp:style>
        <a:lnRef idx="3">
          <a:schemeClr val="lt1"/>
        </a:lnRef>
        <a:fillRef idx="1">
          <a:schemeClr val="dk1"/>
        </a:fillRef>
        <a:effectRef idx="1">
          <a:schemeClr val="dk1"/>
        </a:effectRef>
        <a:fontRef idx="minor">
          <a:schemeClr val="lt1"/>
        </a:fontRef>
      </dsp:style>
      <dsp:txBody>
        <a:bodyPr spcFirstLastPara="0" vert="horz" wrap="square" lIns="133350" tIns="133350" rIns="133350" bIns="133350" numCol="1" spcCol="1270" anchor="ctr" anchorCtr="0">
          <a:noAutofit/>
        </a:bodyPr>
        <a:lstStyle/>
        <a:p>
          <a:pPr lvl="0" algn="l" defTabSz="1555750">
            <a:lnSpc>
              <a:spcPct val="90000"/>
            </a:lnSpc>
            <a:spcBef>
              <a:spcPct val="0"/>
            </a:spcBef>
            <a:spcAft>
              <a:spcPct val="35000"/>
            </a:spcAft>
          </a:pPr>
          <a:r>
            <a:rPr lang="es-ES_tradnl" sz="3500" b="1" i="0" kern="1200" dirty="0" smtClean="0">
              <a:solidFill>
                <a:schemeClr val="bg1"/>
              </a:solidFill>
            </a:rPr>
            <a:t>Pacto Global</a:t>
          </a:r>
          <a:endParaRPr lang="es-ES_tradnl" sz="3500" kern="1200" dirty="0">
            <a:solidFill>
              <a:schemeClr val="bg1"/>
            </a:solidFill>
          </a:endParaRPr>
        </a:p>
      </dsp:txBody>
      <dsp:txXfrm>
        <a:off x="1772638" y="0"/>
        <a:ext cx="6456961" cy="1267184"/>
      </dsp:txXfrm>
    </dsp:sp>
    <dsp:sp modelId="{0F3EDAE7-FC17-425D-8268-95FC575DCDBB}">
      <dsp:nvSpPr>
        <dsp:cNvPr id="0" name=""/>
        <dsp:cNvSpPr/>
      </dsp:nvSpPr>
      <dsp:spPr>
        <a:xfrm>
          <a:off x="126718" y="126718"/>
          <a:ext cx="1645920" cy="1013747"/>
        </a:xfrm>
        <a:prstGeom prst="roundRect">
          <a:avLst>
            <a:gd name="adj" fmla="val 10000"/>
          </a:avLst>
        </a:prstGeom>
        <a:solidFill>
          <a:schemeClr val="dk1">
            <a:tint val="40000"/>
            <a:hueOff val="0"/>
            <a:satOff val="0"/>
            <a:lumOff val="0"/>
            <a:alphaOff val="0"/>
          </a:schemeClr>
        </a:solidFill>
        <a:ln w="38100" cap="flat" cmpd="sng" algn="ctr">
          <a:solidFill>
            <a:schemeClr val="dk1">
              <a:shade val="80000"/>
              <a:hueOff val="0"/>
              <a:satOff val="0"/>
              <a:lumOff val="0"/>
              <a:alphaOff val="0"/>
            </a:schemeClr>
          </a:solidFill>
          <a:prstDash val="solid"/>
        </a:ln>
        <a:effectLst>
          <a:outerShdw blurRad="63500" dist="25400" dir="14700000" algn="t" rotWithShape="0">
            <a:srgbClr val="000000">
              <a:alpha val="50000"/>
            </a:srgbClr>
          </a:outerShdw>
        </a:effectLst>
      </dsp:spPr>
      <dsp:style>
        <a:lnRef idx="3">
          <a:scrgbClr r="0" g="0" b="0"/>
        </a:lnRef>
        <a:fillRef idx="1">
          <a:scrgbClr r="0" g="0" b="0"/>
        </a:fillRef>
        <a:effectRef idx="1">
          <a:scrgbClr r="0" g="0" b="0"/>
        </a:effectRef>
        <a:fontRef idx="minor"/>
      </dsp:style>
    </dsp:sp>
    <dsp:sp modelId="{EC75C48F-6705-4259-988F-F5BA988BF569}">
      <dsp:nvSpPr>
        <dsp:cNvPr id="0" name=""/>
        <dsp:cNvSpPr/>
      </dsp:nvSpPr>
      <dsp:spPr>
        <a:xfrm>
          <a:off x="0" y="1393902"/>
          <a:ext cx="8229600" cy="1267184"/>
        </a:xfrm>
        <a:prstGeom prst="roundRect">
          <a:avLst>
            <a:gd name="adj" fmla="val 10000"/>
          </a:avLst>
        </a:prstGeom>
        <a:solidFill>
          <a:schemeClr val="lt1">
            <a:hueOff val="0"/>
            <a:satOff val="0"/>
            <a:lumOff val="0"/>
            <a:alphaOff val="0"/>
          </a:schemeClr>
        </a:solidFill>
        <a:ln w="38100" cap="flat" cmpd="sng" algn="ctr">
          <a:solidFill>
            <a:schemeClr val="dk1">
              <a:shade val="80000"/>
              <a:hueOff val="0"/>
              <a:satOff val="0"/>
              <a:lumOff val="0"/>
              <a:alphaOff val="0"/>
            </a:schemeClr>
          </a:solidFill>
          <a:prstDash val="solid"/>
        </a:ln>
        <a:effectLst>
          <a:outerShdw blurRad="63500" dist="25400" dir="14700000" algn="t" rotWithShape="0">
            <a:srgbClr val="000000">
              <a:alpha val="5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33350" tIns="133350" rIns="133350" bIns="133350" numCol="1" spcCol="1270" anchor="ctr" anchorCtr="0">
          <a:noAutofit/>
        </a:bodyPr>
        <a:lstStyle/>
        <a:p>
          <a:pPr lvl="0" algn="l" defTabSz="1555750">
            <a:lnSpc>
              <a:spcPct val="90000"/>
            </a:lnSpc>
            <a:spcBef>
              <a:spcPct val="0"/>
            </a:spcBef>
            <a:spcAft>
              <a:spcPct val="35000"/>
            </a:spcAft>
          </a:pPr>
          <a:r>
            <a:rPr lang="es-ES_tradnl" sz="3500" b="1" i="0" kern="1200" dirty="0" smtClean="0"/>
            <a:t>Red Pacto Global Colombia</a:t>
          </a:r>
          <a:endParaRPr lang="es-ES_tradnl" sz="3500" kern="1200" dirty="0"/>
        </a:p>
      </dsp:txBody>
      <dsp:txXfrm>
        <a:off x="1772638" y="1393902"/>
        <a:ext cx="6456961" cy="1267184"/>
      </dsp:txXfrm>
    </dsp:sp>
    <dsp:sp modelId="{612BDFA0-A248-4FDC-A893-A6F1A5969BAA}">
      <dsp:nvSpPr>
        <dsp:cNvPr id="0" name=""/>
        <dsp:cNvSpPr/>
      </dsp:nvSpPr>
      <dsp:spPr>
        <a:xfrm>
          <a:off x="126718" y="1520621"/>
          <a:ext cx="1645920" cy="1013747"/>
        </a:xfrm>
        <a:prstGeom prst="roundRect">
          <a:avLst>
            <a:gd name="adj" fmla="val 10000"/>
          </a:avLst>
        </a:prstGeom>
        <a:solidFill>
          <a:schemeClr val="dk1">
            <a:tint val="40000"/>
            <a:hueOff val="0"/>
            <a:satOff val="0"/>
            <a:lumOff val="0"/>
            <a:alphaOff val="0"/>
          </a:schemeClr>
        </a:solidFill>
        <a:ln w="38100" cap="flat" cmpd="sng" algn="ctr">
          <a:solidFill>
            <a:schemeClr val="dk1">
              <a:shade val="80000"/>
              <a:hueOff val="0"/>
              <a:satOff val="0"/>
              <a:lumOff val="0"/>
              <a:alphaOff val="0"/>
            </a:schemeClr>
          </a:solidFill>
          <a:prstDash val="solid"/>
        </a:ln>
        <a:effectLst>
          <a:outerShdw blurRad="63500" dist="25400" dir="14700000" algn="t" rotWithShape="0">
            <a:srgbClr val="000000">
              <a:alpha val="50000"/>
            </a:srgbClr>
          </a:outerShdw>
        </a:effectLst>
      </dsp:spPr>
      <dsp:style>
        <a:lnRef idx="3">
          <a:scrgbClr r="0" g="0" b="0"/>
        </a:lnRef>
        <a:fillRef idx="1">
          <a:scrgbClr r="0" g="0" b="0"/>
        </a:fillRef>
        <a:effectRef idx="1">
          <a:scrgbClr r="0" g="0" b="0"/>
        </a:effectRef>
        <a:fontRef idx="minor"/>
      </dsp:style>
    </dsp:sp>
    <dsp:sp modelId="{7F6A7F83-4E8B-4AA3-9ADC-98E854F4B47F}">
      <dsp:nvSpPr>
        <dsp:cNvPr id="0" name=""/>
        <dsp:cNvSpPr/>
      </dsp:nvSpPr>
      <dsp:spPr>
        <a:xfrm>
          <a:off x="0" y="2787805"/>
          <a:ext cx="8229600" cy="1267184"/>
        </a:xfrm>
        <a:prstGeom prst="roundRect">
          <a:avLst>
            <a:gd name="adj" fmla="val 10000"/>
          </a:avLst>
        </a:prstGeom>
        <a:solidFill>
          <a:schemeClr val="dk1"/>
        </a:solidFill>
        <a:ln w="38100" cap="flat" cmpd="sng" algn="ctr">
          <a:solidFill>
            <a:schemeClr val="lt1"/>
          </a:solidFill>
          <a:prstDash val="solid"/>
        </a:ln>
        <a:effectLst>
          <a:outerShdw blurRad="63500" dist="25400" dir="14700000" algn="t" rotWithShape="0">
            <a:srgbClr val="000000">
              <a:alpha val="50000"/>
            </a:srgbClr>
          </a:outerShdw>
        </a:effectLst>
      </dsp:spPr>
      <dsp:style>
        <a:lnRef idx="3">
          <a:schemeClr val="lt1"/>
        </a:lnRef>
        <a:fillRef idx="1">
          <a:schemeClr val="dk1"/>
        </a:fillRef>
        <a:effectRef idx="1">
          <a:schemeClr val="dk1"/>
        </a:effectRef>
        <a:fontRef idx="minor">
          <a:schemeClr val="lt1"/>
        </a:fontRef>
      </dsp:style>
      <dsp:txBody>
        <a:bodyPr spcFirstLastPara="0" vert="horz" wrap="square" lIns="133350" tIns="133350" rIns="133350" bIns="133350" numCol="1" spcCol="1270" anchor="ctr" anchorCtr="0">
          <a:noAutofit/>
        </a:bodyPr>
        <a:lstStyle/>
        <a:p>
          <a:pPr lvl="0" algn="l" defTabSz="1555750">
            <a:lnSpc>
              <a:spcPct val="90000"/>
            </a:lnSpc>
            <a:spcBef>
              <a:spcPct val="0"/>
            </a:spcBef>
            <a:spcAft>
              <a:spcPct val="35000"/>
            </a:spcAft>
          </a:pPr>
          <a:r>
            <a:rPr lang="es-ES_tradnl" sz="3500" b="1" i="0" kern="1200" dirty="0" smtClean="0">
              <a:solidFill>
                <a:schemeClr val="bg1"/>
              </a:solidFill>
            </a:rPr>
            <a:t>Fundación Mamonal</a:t>
          </a:r>
          <a:endParaRPr lang="es-ES_tradnl" sz="3500" kern="1200" dirty="0">
            <a:solidFill>
              <a:schemeClr val="bg1"/>
            </a:solidFill>
          </a:endParaRPr>
        </a:p>
      </dsp:txBody>
      <dsp:txXfrm>
        <a:off x="1772638" y="2787805"/>
        <a:ext cx="6456961" cy="1267184"/>
      </dsp:txXfrm>
    </dsp:sp>
    <dsp:sp modelId="{5E2591C5-2E97-4A55-A487-0BAD49B2EBAE}">
      <dsp:nvSpPr>
        <dsp:cNvPr id="0" name=""/>
        <dsp:cNvSpPr/>
      </dsp:nvSpPr>
      <dsp:spPr>
        <a:xfrm>
          <a:off x="126718" y="2914524"/>
          <a:ext cx="1645920" cy="1013747"/>
        </a:xfrm>
        <a:prstGeom prst="roundRect">
          <a:avLst>
            <a:gd name="adj" fmla="val 10000"/>
          </a:avLst>
        </a:prstGeom>
        <a:solidFill>
          <a:schemeClr val="dk1">
            <a:tint val="40000"/>
            <a:hueOff val="0"/>
            <a:satOff val="0"/>
            <a:lumOff val="0"/>
            <a:alphaOff val="0"/>
          </a:schemeClr>
        </a:solidFill>
        <a:ln w="38100" cap="flat" cmpd="sng" algn="ctr">
          <a:solidFill>
            <a:schemeClr val="dk1">
              <a:shade val="80000"/>
              <a:hueOff val="0"/>
              <a:satOff val="0"/>
              <a:lumOff val="0"/>
              <a:alphaOff val="0"/>
            </a:schemeClr>
          </a:solidFill>
          <a:prstDash val="solid"/>
        </a:ln>
        <a:effectLst>
          <a:outerShdw blurRad="63500" dist="25400" dir="14700000" algn="t" rotWithShape="0">
            <a:srgbClr val="000000">
              <a:alpha val="50000"/>
            </a:srgbClr>
          </a:outerShdw>
        </a:effectLst>
      </dsp:spPr>
      <dsp:style>
        <a:lnRef idx="3">
          <a:scrgbClr r="0" g="0" b="0"/>
        </a:lnRef>
        <a:fillRef idx="1">
          <a:scrgbClr r="0" g="0" b="0"/>
        </a:fillRef>
        <a:effectRef idx="1">
          <a:scrgbClr r="0" g="0" b="0"/>
        </a:effectRef>
        <a:fontRef idx="minor"/>
      </dsp:style>
    </dsp:sp>
    <dsp:sp modelId="{CFB2493E-E657-4E54-B07F-FFF5FCE9F6DF}">
      <dsp:nvSpPr>
        <dsp:cNvPr id="0" name=""/>
        <dsp:cNvSpPr/>
      </dsp:nvSpPr>
      <dsp:spPr>
        <a:xfrm>
          <a:off x="0" y="4181708"/>
          <a:ext cx="8229600" cy="1267184"/>
        </a:xfrm>
        <a:prstGeom prst="roundRect">
          <a:avLst>
            <a:gd name="adj" fmla="val 10000"/>
          </a:avLst>
        </a:prstGeom>
        <a:solidFill>
          <a:schemeClr val="lt1">
            <a:hueOff val="0"/>
            <a:satOff val="0"/>
            <a:lumOff val="0"/>
            <a:alphaOff val="0"/>
          </a:schemeClr>
        </a:solidFill>
        <a:ln w="38100" cap="flat" cmpd="sng" algn="ctr">
          <a:solidFill>
            <a:schemeClr val="dk1">
              <a:shade val="80000"/>
              <a:hueOff val="0"/>
              <a:satOff val="0"/>
              <a:lumOff val="0"/>
              <a:alphaOff val="0"/>
            </a:schemeClr>
          </a:solidFill>
          <a:prstDash val="solid"/>
        </a:ln>
        <a:effectLst>
          <a:outerShdw blurRad="63500" dist="25400" dir="14700000" algn="t" rotWithShape="0">
            <a:srgbClr val="000000">
              <a:alpha val="5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33350" tIns="133350" rIns="133350" bIns="133350" numCol="1" spcCol="1270" anchor="ctr" anchorCtr="0">
          <a:noAutofit/>
        </a:bodyPr>
        <a:lstStyle/>
        <a:p>
          <a:pPr lvl="0" algn="l" defTabSz="1555750">
            <a:lnSpc>
              <a:spcPct val="90000"/>
            </a:lnSpc>
            <a:spcBef>
              <a:spcPct val="0"/>
            </a:spcBef>
            <a:spcAft>
              <a:spcPct val="35000"/>
            </a:spcAft>
          </a:pPr>
          <a:r>
            <a:rPr lang="es-ES_tradnl" sz="3500" b="1" i="0" kern="1200" dirty="0" smtClean="0"/>
            <a:t>Click afecta tu mundo</a:t>
          </a:r>
          <a:endParaRPr lang="es-ES_tradnl" sz="3500" kern="1200" dirty="0"/>
        </a:p>
      </dsp:txBody>
      <dsp:txXfrm>
        <a:off x="1772638" y="4181708"/>
        <a:ext cx="6456961" cy="1267184"/>
      </dsp:txXfrm>
    </dsp:sp>
    <dsp:sp modelId="{5381039F-B115-45E0-AC04-1875299B71CB}">
      <dsp:nvSpPr>
        <dsp:cNvPr id="0" name=""/>
        <dsp:cNvSpPr/>
      </dsp:nvSpPr>
      <dsp:spPr>
        <a:xfrm>
          <a:off x="126718" y="4308427"/>
          <a:ext cx="1645920" cy="1013747"/>
        </a:xfrm>
        <a:prstGeom prst="roundRect">
          <a:avLst>
            <a:gd name="adj" fmla="val 10000"/>
          </a:avLst>
        </a:prstGeom>
        <a:solidFill>
          <a:schemeClr val="dk1">
            <a:tint val="40000"/>
            <a:hueOff val="0"/>
            <a:satOff val="0"/>
            <a:lumOff val="0"/>
            <a:alphaOff val="0"/>
          </a:schemeClr>
        </a:solidFill>
        <a:ln w="38100" cap="flat" cmpd="sng" algn="ctr">
          <a:solidFill>
            <a:schemeClr val="dk1">
              <a:shade val="80000"/>
              <a:hueOff val="0"/>
              <a:satOff val="0"/>
              <a:lumOff val="0"/>
              <a:alphaOff val="0"/>
            </a:schemeClr>
          </a:solidFill>
          <a:prstDash val="solid"/>
        </a:ln>
        <a:effectLst>
          <a:outerShdw blurRad="63500" dist="25400" dir="14700000" algn="t" rotWithShape="0">
            <a:srgbClr val="000000">
              <a:alpha val="50000"/>
            </a:srgbClr>
          </a:outerShdw>
        </a:effectLst>
      </dsp:spPr>
      <dsp:style>
        <a:lnRef idx="3">
          <a:scrgbClr r="0" g="0" b="0"/>
        </a:lnRef>
        <a:fillRef idx="1">
          <a:scrgbClr r="0" g="0" b="0"/>
        </a:fillRef>
        <a:effectRef idx="1">
          <a:scrgbClr r="0" g="0" b="0"/>
        </a:effectRef>
        <a:fontRef idx="minor"/>
      </dsp:style>
    </dsp:sp>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3905E74-4C42-4624-B0DA-B3C1D27A7CC7}">
      <dsp:nvSpPr>
        <dsp:cNvPr id="0" name=""/>
        <dsp:cNvSpPr/>
      </dsp:nvSpPr>
      <dsp:spPr>
        <a:xfrm>
          <a:off x="0" y="248924"/>
          <a:ext cx="4974758" cy="4974758"/>
        </a:xfrm>
        <a:prstGeom prst="pie">
          <a:avLst>
            <a:gd name="adj1" fmla="val 5400000"/>
            <a:gd name="adj2" fmla="val 16200000"/>
          </a:avLst>
        </a:prstGeom>
        <a:gradFill rotWithShape="0">
          <a:gsLst>
            <a:gs pos="0">
              <a:schemeClr val="accent1">
                <a:hueOff val="0"/>
                <a:satOff val="0"/>
                <a:lumOff val="0"/>
                <a:alphaOff val="0"/>
                <a:tint val="60000"/>
                <a:satMod val="160000"/>
              </a:schemeClr>
            </a:gs>
            <a:gs pos="46000">
              <a:schemeClr val="accent1">
                <a:hueOff val="0"/>
                <a:satOff val="0"/>
                <a:lumOff val="0"/>
                <a:alphaOff val="0"/>
                <a:tint val="86000"/>
                <a:satMod val="160000"/>
              </a:schemeClr>
            </a:gs>
            <a:gs pos="100000">
              <a:schemeClr val="accent1">
                <a:hueOff val="0"/>
                <a:satOff val="0"/>
                <a:lumOff val="0"/>
                <a:alphaOff val="0"/>
                <a:shade val="40000"/>
                <a:satMod val="160000"/>
              </a:schemeClr>
            </a:gs>
          </a:gsLst>
          <a:path path="circle">
            <a:fillToRect l="50000" t="155000" r="50000" b="-55000"/>
          </a:path>
        </a:gradFill>
        <a:ln>
          <a:noFill/>
        </a:ln>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accent1">
              <a:hueOff val="0"/>
              <a:satOff val="0"/>
              <a:lumOff val="0"/>
              <a:alphaOff val="0"/>
            </a:schemeClr>
          </a:contourClr>
        </a:sp3d>
      </dsp:spPr>
      <dsp:style>
        <a:lnRef idx="0">
          <a:scrgbClr r="0" g="0" b="0"/>
        </a:lnRef>
        <a:fillRef idx="3">
          <a:scrgbClr r="0" g="0" b="0"/>
        </a:fillRef>
        <a:effectRef idx="3">
          <a:scrgbClr r="0" g="0" b="0"/>
        </a:effectRef>
        <a:fontRef idx="minor">
          <a:schemeClr val="lt1"/>
        </a:fontRef>
      </dsp:style>
    </dsp:sp>
    <dsp:sp modelId="{D1FF093B-400E-4743-A3E9-F7E0098A3CCB}">
      <dsp:nvSpPr>
        <dsp:cNvPr id="0" name=""/>
        <dsp:cNvSpPr/>
      </dsp:nvSpPr>
      <dsp:spPr>
        <a:xfrm>
          <a:off x="2487379" y="248924"/>
          <a:ext cx="5803884" cy="4974758"/>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50800" dist="38100" dir="14700000" algn="t" rotWithShape="0">
            <a:srgbClr val="000000">
              <a:alpha val="60000"/>
            </a:srgbClr>
          </a:outerShdw>
        </a:effectLst>
      </dsp:spPr>
      <dsp:style>
        <a:lnRef idx="1">
          <a:scrgbClr r="0" g="0" b="0"/>
        </a:lnRef>
        <a:fillRef idx="1">
          <a:scrgbClr r="0" g="0" b="0"/>
        </a:fillRef>
        <a:effectRef idx="2">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s-ES_tradnl" sz="1400" b="1" kern="1200" dirty="0" smtClean="0"/>
            <a:t>LA RSE LOGRA MAYOR </a:t>
          </a:r>
          <a:r>
            <a:rPr lang="es-ES_tradnl" sz="1400" b="1" kern="1200" dirty="0" smtClean="0">
              <a:hlinkClick xmlns:r="http://schemas.openxmlformats.org/officeDocument/2006/relationships" r:id="rId1"/>
            </a:rPr>
            <a:t>IDENTIDAD</a:t>
          </a:r>
          <a:r>
            <a:rPr lang="es-ES_tradnl" sz="1400" b="1" kern="1200" dirty="0" smtClean="0"/>
            <a:t> Y SENTIDO DE PERTENENCIA DE SUS COLABORADORES, LO QUE SE CONVIERTE EN EL MEJOR NEGOCIO, NO SOLO CON VISIÓN CORTO PLACISTA, TAMBIÉN A FUTURO.</a:t>
          </a:r>
          <a:endParaRPr lang="es-ES_tradnl" sz="1400" b="1" kern="1200" dirty="0"/>
        </a:p>
      </dsp:txBody>
      <dsp:txXfrm>
        <a:off x="2487379" y="248924"/>
        <a:ext cx="5803884" cy="1057136"/>
      </dsp:txXfrm>
    </dsp:sp>
    <dsp:sp modelId="{3CCA80F6-04E6-4E96-B1DB-55CF793956B5}">
      <dsp:nvSpPr>
        <dsp:cNvPr id="0" name=""/>
        <dsp:cNvSpPr/>
      </dsp:nvSpPr>
      <dsp:spPr>
        <a:xfrm>
          <a:off x="652937" y="1306060"/>
          <a:ext cx="3668884" cy="3668884"/>
        </a:xfrm>
        <a:prstGeom prst="pie">
          <a:avLst>
            <a:gd name="adj1" fmla="val 5400000"/>
            <a:gd name="adj2" fmla="val 16200000"/>
          </a:avLst>
        </a:prstGeom>
        <a:gradFill rotWithShape="0">
          <a:gsLst>
            <a:gs pos="0">
              <a:schemeClr val="accent1">
                <a:hueOff val="0"/>
                <a:satOff val="0"/>
                <a:lumOff val="0"/>
                <a:alphaOff val="0"/>
                <a:tint val="60000"/>
                <a:satMod val="160000"/>
              </a:schemeClr>
            </a:gs>
            <a:gs pos="46000">
              <a:schemeClr val="accent1">
                <a:hueOff val="0"/>
                <a:satOff val="0"/>
                <a:lumOff val="0"/>
                <a:alphaOff val="0"/>
                <a:tint val="86000"/>
                <a:satMod val="160000"/>
              </a:schemeClr>
            </a:gs>
            <a:gs pos="100000">
              <a:schemeClr val="accent1">
                <a:hueOff val="0"/>
                <a:satOff val="0"/>
                <a:lumOff val="0"/>
                <a:alphaOff val="0"/>
                <a:shade val="40000"/>
                <a:satMod val="160000"/>
              </a:schemeClr>
            </a:gs>
          </a:gsLst>
          <a:path path="circle">
            <a:fillToRect l="50000" t="155000" r="50000" b="-55000"/>
          </a:path>
        </a:gradFill>
        <a:ln>
          <a:noFill/>
        </a:ln>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accent1">
              <a:hueOff val="0"/>
              <a:satOff val="0"/>
              <a:lumOff val="0"/>
              <a:alphaOff val="0"/>
            </a:schemeClr>
          </a:contourClr>
        </a:sp3d>
      </dsp:spPr>
      <dsp:style>
        <a:lnRef idx="0">
          <a:scrgbClr r="0" g="0" b="0"/>
        </a:lnRef>
        <a:fillRef idx="3">
          <a:scrgbClr r="0" g="0" b="0"/>
        </a:fillRef>
        <a:effectRef idx="3">
          <a:scrgbClr r="0" g="0" b="0"/>
        </a:effectRef>
        <a:fontRef idx="minor">
          <a:schemeClr val="lt1"/>
        </a:fontRef>
      </dsp:style>
    </dsp:sp>
    <dsp:sp modelId="{F32770DD-A29D-4F51-80AD-4E8F3682D13E}">
      <dsp:nvSpPr>
        <dsp:cNvPr id="0" name=""/>
        <dsp:cNvSpPr/>
      </dsp:nvSpPr>
      <dsp:spPr>
        <a:xfrm>
          <a:off x="2487379" y="1306060"/>
          <a:ext cx="5803884" cy="3668884"/>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50800" dist="38100" dir="14700000" algn="t" rotWithShape="0">
            <a:srgbClr val="000000">
              <a:alpha val="60000"/>
            </a:srgbClr>
          </a:outerShdw>
        </a:effectLst>
      </dsp:spPr>
      <dsp:style>
        <a:lnRef idx="1">
          <a:scrgbClr r="0" g="0" b="0"/>
        </a:lnRef>
        <a:fillRef idx="1">
          <a:scrgbClr r="0" g="0" b="0"/>
        </a:fillRef>
        <a:effectRef idx="2">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s-ES_tradnl" sz="1400" b="1" kern="1200" dirty="0" smtClean="0"/>
            <a:t>LA RSE GENERA UN INCREMENTO DE LA PRODUCTIVIDAD, YA QUE EL TRABAJADOR ESTÁ A GUSTO EN LA EMPRESA Y SE LE CAPACITA PARA QUE LO HAGA CADA VEZ MEJOR</a:t>
          </a:r>
          <a:endParaRPr lang="es-ES_tradnl" sz="1400" b="1" kern="1200" dirty="0"/>
        </a:p>
      </dsp:txBody>
      <dsp:txXfrm>
        <a:off x="2487379" y="1306060"/>
        <a:ext cx="5803884" cy="1057136"/>
      </dsp:txXfrm>
    </dsp:sp>
    <dsp:sp modelId="{FEFB1BB7-7DAC-4AEB-8ACB-505F03CE984B}">
      <dsp:nvSpPr>
        <dsp:cNvPr id="0" name=""/>
        <dsp:cNvSpPr/>
      </dsp:nvSpPr>
      <dsp:spPr>
        <a:xfrm>
          <a:off x="1305874" y="2363197"/>
          <a:ext cx="2363010" cy="2363010"/>
        </a:xfrm>
        <a:prstGeom prst="pie">
          <a:avLst>
            <a:gd name="adj1" fmla="val 5400000"/>
            <a:gd name="adj2" fmla="val 16200000"/>
          </a:avLst>
        </a:prstGeom>
        <a:gradFill rotWithShape="0">
          <a:gsLst>
            <a:gs pos="0">
              <a:schemeClr val="accent1">
                <a:hueOff val="0"/>
                <a:satOff val="0"/>
                <a:lumOff val="0"/>
                <a:alphaOff val="0"/>
                <a:tint val="60000"/>
                <a:satMod val="160000"/>
              </a:schemeClr>
            </a:gs>
            <a:gs pos="46000">
              <a:schemeClr val="accent1">
                <a:hueOff val="0"/>
                <a:satOff val="0"/>
                <a:lumOff val="0"/>
                <a:alphaOff val="0"/>
                <a:tint val="86000"/>
                <a:satMod val="160000"/>
              </a:schemeClr>
            </a:gs>
            <a:gs pos="100000">
              <a:schemeClr val="accent1">
                <a:hueOff val="0"/>
                <a:satOff val="0"/>
                <a:lumOff val="0"/>
                <a:alphaOff val="0"/>
                <a:shade val="40000"/>
                <a:satMod val="160000"/>
              </a:schemeClr>
            </a:gs>
          </a:gsLst>
          <a:path path="circle">
            <a:fillToRect l="50000" t="155000" r="50000" b="-55000"/>
          </a:path>
        </a:gradFill>
        <a:ln>
          <a:noFill/>
        </a:ln>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accent1">
              <a:hueOff val="0"/>
              <a:satOff val="0"/>
              <a:lumOff val="0"/>
              <a:alphaOff val="0"/>
            </a:schemeClr>
          </a:contourClr>
        </a:sp3d>
      </dsp:spPr>
      <dsp:style>
        <a:lnRef idx="0">
          <a:scrgbClr r="0" g="0" b="0"/>
        </a:lnRef>
        <a:fillRef idx="3">
          <a:scrgbClr r="0" g="0" b="0"/>
        </a:fillRef>
        <a:effectRef idx="3">
          <a:scrgbClr r="0" g="0" b="0"/>
        </a:effectRef>
        <a:fontRef idx="minor">
          <a:schemeClr val="lt1"/>
        </a:fontRef>
      </dsp:style>
    </dsp:sp>
    <dsp:sp modelId="{AB20717B-C55B-4031-B35D-9C2577AC00B9}">
      <dsp:nvSpPr>
        <dsp:cNvPr id="0" name=""/>
        <dsp:cNvSpPr/>
      </dsp:nvSpPr>
      <dsp:spPr>
        <a:xfrm>
          <a:off x="2487379" y="2363197"/>
          <a:ext cx="5803884" cy="236301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50800" dist="38100" dir="14700000" algn="t" rotWithShape="0">
            <a:srgbClr val="000000">
              <a:alpha val="60000"/>
            </a:srgbClr>
          </a:outerShdw>
        </a:effectLst>
      </dsp:spPr>
      <dsp:style>
        <a:lnRef idx="1">
          <a:scrgbClr r="0" g="0" b="0"/>
        </a:lnRef>
        <a:fillRef idx="1">
          <a:scrgbClr r="0" g="0" b="0"/>
        </a:fillRef>
        <a:effectRef idx="2">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s-ES_tradnl" sz="1400" b="1" kern="1200" dirty="0" smtClean="0"/>
            <a:t>LA RSE INTERVIENE EN EL MEJORAMIENTO DE LAS RELACIONES CON LOS TRABAJADORES, EL GOBIERNO Y CON LAS COMUNIDADES A NIVEL REGIONAL Y NACIONAL</a:t>
          </a:r>
          <a:endParaRPr lang="es-ES_tradnl" sz="1400" b="1" kern="1200" dirty="0"/>
        </a:p>
      </dsp:txBody>
      <dsp:txXfrm>
        <a:off x="2487379" y="2363197"/>
        <a:ext cx="5803884" cy="1057136"/>
      </dsp:txXfrm>
    </dsp:sp>
    <dsp:sp modelId="{FB06DC22-ED4C-43C4-8618-6F329CB01B8A}">
      <dsp:nvSpPr>
        <dsp:cNvPr id="0" name=""/>
        <dsp:cNvSpPr/>
      </dsp:nvSpPr>
      <dsp:spPr>
        <a:xfrm>
          <a:off x="1958811" y="3420333"/>
          <a:ext cx="1057136" cy="1057136"/>
        </a:xfrm>
        <a:prstGeom prst="pie">
          <a:avLst>
            <a:gd name="adj1" fmla="val 5400000"/>
            <a:gd name="adj2" fmla="val 16200000"/>
          </a:avLst>
        </a:prstGeom>
        <a:gradFill rotWithShape="0">
          <a:gsLst>
            <a:gs pos="0">
              <a:schemeClr val="accent1">
                <a:hueOff val="0"/>
                <a:satOff val="0"/>
                <a:lumOff val="0"/>
                <a:alphaOff val="0"/>
                <a:tint val="60000"/>
                <a:satMod val="160000"/>
              </a:schemeClr>
            </a:gs>
            <a:gs pos="46000">
              <a:schemeClr val="accent1">
                <a:hueOff val="0"/>
                <a:satOff val="0"/>
                <a:lumOff val="0"/>
                <a:alphaOff val="0"/>
                <a:tint val="86000"/>
                <a:satMod val="160000"/>
              </a:schemeClr>
            </a:gs>
            <a:gs pos="100000">
              <a:schemeClr val="accent1">
                <a:hueOff val="0"/>
                <a:satOff val="0"/>
                <a:lumOff val="0"/>
                <a:alphaOff val="0"/>
                <a:shade val="40000"/>
                <a:satMod val="160000"/>
              </a:schemeClr>
            </a:gs>
          </a:gsLst>
          <a:path path="circle">
            <a:fillToRect l="50000" t="155000" r="50000" b="-55000"/>
          </a:path>
        </a:gradFill>
        <a:ln>
          <a:noFill/>
        </a:ln>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accent1">
              <a:hueOff val="0"/>
              <a:satOff val="0"/>
              <a:lumOff val="0"/>
              <a:alphaOff val="0"/>
            </a:schemeClr>
          </a:contourClr>
        </a:sp3d>
      </dsp:spPr>
      <dsp:style>
        <a:lnRef idx="0">
          <a:scrgbClr r="0" g="0" b="0"/>
        </a:lnRef>
        <a:fillRef idx="3">
          <a:scrgbClr r="0" g="0" b="0"/>
        </a:fillRef>
        <a:effectRef idx="3">
          <a:scrgbClr r="0" g="0" b="0"/>
        </a:effectRef>
        <a:fontRef idx="minor">
          <a:schemeClr val="lt1"/>
        </a:fontRef>
      </dsp:style>
    </dsp:sp>
    <dsp:sp modelId="{2007A740-29B7-4DBA-B15C-AB67D06120EF}">
      <dsp:nvSpPr>
        <dsp:cNvPr id="0" name=""/>
        <dsp:cNvSpPr/>
      </dsp:nvSpPr>
      <dsp:spPr>
        <a:xfrm>
          <a:off x="2487379" y="3420333"/>
          <a:ext cx="5803884" cy="1057136"/>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50800" dist="38100" dir="14700000" algn="t" rotWithShape="0">
            <a:srgbClr val="000000">
              <a:alpha val="60000"/>
            </a:srgbClr>
          </a:outerShdw>
        </a:effectLst>
      </dsp:spPr>
      <dsp:style>
        <a:lnRef idx="1">
          <a:scrgbClr r="0" g="0" b="0"/>
        </a:lnRef>
        <a:fillRef idx="1">
          <a:scrgbClr r="0" g="0" b="0"/>
        </a:fillRef>
        <a:effectRef idx="2">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s-ES_tradnl" sz="1400" b="1" kern="1200" dirty="0" smtClean="0"/>
            <a:t>GENERA LA SUSTENTABILIDAD EN EL TIEMPO PARA LA EMPRESA Y PARA LA SOCIEDAD, DADO QUE RS FORTALECE EL COMPROMISO DE LOS TRABAJADORES, MEJORA SU IMAGEN CORPORATIVA Y LA REPUTACIÓN DE LA EMPRESA, ENTRE OTROS.</a:t>
          </a:r>
          <a:endParaRPr lang="es-ES_tradnl" sz="1400" b="1" kern="1200" dirty="0"/>
        </a:p>
      </dsp:txBody>
      <dsp:txXfrm>
        <a:off x="2487379" y="3420333"/>
        <a:ext cx="5803884" cy="105713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10.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1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12.xml><?xml version="1.0" encoding="utf-8"?>
<dgm:layoutDef xmlns:dgm="http://schemas.openxmlformats.org/drawingml/2006/diagram" xmlns:a="http://schemas.openxmlformats.org/drawingml/2006/main" uniqueId="urn:microsoft.com/office/officeart/2005/8/layout/pList2#1">
  <dgm:title val=""/>
  <dgm:desc val=""/>
  <dgm:catLst>
    <dgm:cat type="list" pri="1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bkgdShp" refType="w"/>
      <dgm:constr type="h" for="ch" forName="bkgdShp" refType="h" fact="0.45"/>
      <dgm:constr type="t" for="ch" forName="bkgdShp"/>
      <dgm:constr type="w" for="ch" forName="linComp" refType="w" fact="0.94"/>
      <dgm:constr type="h" for="ch" forName="linComp" refType="h"/>
      <dgm:constr type="ctrX" for="ch" forName="linComp" refType="w" fact="0.5"/>
    </dgm:constrLst>
    <dgm:ruleLst/>
    <dgm:choose name="Name1">
      <dgm:if name="Name2" axis="ch" ptType="node" func="cnt" op="gte" val="1">
        <dgm:layoutNode name="bkgdShp" styleLbl="alignAccFollowNode1">
          <dgm:alg type="sp"/>
          <dgm:shape xmlns:r="http://schemas.openxmlformats.org/officeDocument/2006/relationships" type="roundRect" r:blip="">
            <dgm:adjLst>
              <dgm:adj idx="1" val="0.1"/>
            </dgm:adjLst>
          </dgm:shape>
          <dgm:presOf/>
          <dgm:constrLst/>
          <dgm:ruleLst/>
        </dgm:layoutNode>
        <dgm:layoutNode name="linComp">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1"/>
            <dgm:constr type="h" for="ch" ptType="sibTrans" op="equ"/>
            <dgm:constr type="h" for="ch" forName="compNode" op="equ"/>
            <dgm:constr type="primFontSz" for="des" forName="node" op="equ"/>
          </dgm:constrLst>
          <dgm:ruleLst/>
          <dgm:forEach name="nodesForEach" axis="ch" ptType="node">
            <dgm:layoutNode name="compNode">
              <dgm:alg type="composite"/>
              <dgm:shape xmlns:r="http://schemas.openxmlformats.org/officeDocument/2006/relationships" r:blip="">
                <dgm:adjLst/>
              </dgm:shape>
              <dgm:presOf/>
              <dgm:constrLst>
                <dgm:constr type="w" for="ch" forName="node" refType="w"/>
                <dgm:constr type="h" for="ch" forName="node" refType="h" fact="0.55"/>
                <dgm:constr type="b" for="ch" forName="node" refType="h"/>
                <dgm:constr type="w" for="ch" forName="invisiNode" refType="w" fact="0.75"/>
                <dgm:constr type="h" for="ch" forName="invisiNode" refType="h" fact="0.06"/>
                <dgm:constr type="t" for="ch" forName="invisiNode"/>
                <dgm:constr type="w" for="ch" forName="imagNode" refType="w"/>
                <dgm:constr type="h" for="ch" forName="imagNode" refType="h" fact="0.33"/>
                <dgm:constr type="ctrX" for="ch" forName="imagNode" refType="w" fact="0.5"/>
                <dgm:constr type="t" for="ch" forName="imagNode" refType="h" fact="0.06"/>
              </dgm:constrLst>
              <dgm:ruleLst/>
              <dgm:layoutNode name="node" styleLbl="node1">
                <dgm:varLst>
                  <dgm:bulletEnabled val="1"/>
                </dgm:varLst>
                <dgm:alg type="tx">
                  <dgm:param type="txAnchorVert" val="t"/>
                </dgm:alg>
                <dgm:shape xmlns:r="http://schemas.openxmlformats.org/officeDocument/2006/relationships" rot="180" type="round2SameRect" r:blip="">
                  <dgm:adjLst>
                    <dgm:adj idx="1" val="0.105"/>
                  </dgm:adjLst>
                </dgm:shape>
                <dgm:presOf axis="desOrSelf" ptType="node"/>
                <dgm:constrLst>
                  <dgm:constr type="primFontSz" val="65"/>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roundRect" r:blip="" zOrderOff="-2" blipPhldr="1">
                  <dgm:adjLst>
                    <dgm:adj idx="1" val="0.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if>
      <dgm:else name="Name6"/>
    </dgm:choose>
  </dgm:layoutNode>
</dgm:layoutDef>
</file>

<file path=ppt/diagrams/layout13.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14.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15.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17.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18.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19.xml><?xml version="1.0" encoding="utf-8"?>
<dgm:layoutDef xmlns:dgm="http://schemas.openxmlformats.org/drawingml/2006/diagram" xmlns:a="http://schemas.openxmlformats.org/drawingml/2006/main" uniqueId="urn:microsoft.com/office/officeart/2005/8/layout/hList7#2">
  <dgm:title val=""/>
  <dgm:desc val=""/>
  <dgm:catLst>
    <dgm:cat type="list" pri="12000"/>
    <dgm:cat type="process" pri="20000"/>
    <dgm:cat type="relationship" pri="14000"/>
    <dgm:cat type="convert" pri="8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List7#1">
  <dgm:title val=""/>
  <dgm:desc val=""/>
  <dgm:catLst>
    <dgm:cat type="list" pri="12000"/>
    <dgm:cat type="process" pri="20000"/>
    <dgm:cat type="relationship" pri="14000"/>
    <dgm:cat type="convert" pri="8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layout20.xml><?xml version="1.0" encoding="utf-8"?>
<dgm:layoutDef xmlns:dgm="http://schemas.openxmlformats.org/drawingml/2006/diagram" xmlns:a="http://schemas.openxmlformats.org/drawingml/2006/main" uniqueId="urn:microsoft.com/office/officeart/2005/8/layout/hList7#3">
  <dgm:title val=""/>
  <dgm:desc val=""/>
  <dgm:catLst>
    <dgm:cat type="list" pri="12000"/>
    <dgm:cat type="process" pri="20000"/>
    <dgm:cat type="relationship" pri="14000"/>
    <dgm:cat type="convert" pri="8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layout21.xml><?xml version="1.0" encoding="utf-8"?>
<dgm:layoutDef xmlns:dgm="http://schemas.openxmlformats.org/drawingml/2006/diagram" xmlns:a="http://schemas.openxmlformats.org/drawingml/2006/main" uniqueId="urn:microsoft.com/office/officeart/2005/8/layout/vList4#1">
  <dgm:title val=""/>
  <dgm:desc val=""/>
  <dgm:catLst>
    <dgm:cat type="list"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22.xml><?xml version="1.0" encoding="utf-8"?>
<dgm:layoutDef xmlns:dgm="http://schemas.openxmlformats.org/drawingml/2006/diagram" xmlns:a="http://schemas.openxmlformats.org/drawingml/2006/main" uniqueId="urn:microsoft.com/office/officeart/2005/8/layout/vList4#2">
  <dgm:title val=""/>
  <dgm:desc val=""/>
  <dgm:catLst>
    <dgm:cat type="list"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23.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3#1">
  <dgm:title val=""/>
  <dgm:desc val=""/>
  <dgm:catLst>
    <dgm:cat type="list" pri="14000"/>
    <dgm:cat type="convert" pri="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9.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_tradnl"/>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B282120-E1CB-4FFE-AFA3-0EC36C9E62AC}" type="datetimeFigureOut">
              <a:rPr lang="es-ES_tradnl" smtClean="0"/>
              <a:pPr/>
              <a:t>09/12/2013</a:t>
            </a:fld>
            <a:endParaRPr lang="es-ES_tradnl"/>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_tradnl"/>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_tradnl"/>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9702DBD-5A02-4E8A-8311-C92F3166BBBA}" type="slidenum">
              <a:rPr lang="es-ES_tradnl" smtClean="0"/>
              <a:pPr/>
              <a:t>‹Nº›</a:t>
            </a:fld>
            <a:endParaRPr lang="es-ES_tradnl"/>
          </a:p>
        </p:txBody>
      </p:sp>
    </p:spTree>
    <p:extLst>
      <p:ext uri="{BB962C8B-B14F-4D97-AF65-F5344CB8AC3E}">
        <p14:creationId xmlns:p14="http://schemas.microsoft.com/office/powerpoint/2010/main" val="19056281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_tradnl" dirty="0"/>
          </a:p>
        </p:txBody>
      </p:sp>
      <p:sp>
        <p:nvSpPr>
          <p:cNvPr id="4" name="3 Marcador de número de diapositiva"/>
          <p:cNvSpPr>
            <a:spLocks noGrp="1"/>
          </p:cNvSpPr>
          <p:nvPr>
            <p:ph type="sldNum" sz="quarter" idx="10"/>
          </p:nvPr>
        </p:nvSpPr>
        <p:spPr/>
        <p:txBody>
          <a:bodyPr/>
          <a:lstStyle/>
          <a:p>
            <a:fld id="{C9702DBD-5A02-4E8A-8311-C92F3166BBBA}" type="slidenum">
              <a:rPr lang="es-ES_tradnl" smtClean="0"/>
              <a:pPr/>
              <a:t>5</a:t>
            </a:fld>
            <a:endParaRPr lang="es-ES_tradn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7" name="6 Triángulo isósceles"/>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Título"/>
          <p:cNvSpPr>
            <a:spLocks noGrp="1"/>
          </p:cNvSpPr>
          <p:nvPr>
            <p:ph type="ctrTitle"/>
          </p:nvPr>
        </p:nvSpPr>
        <p:spPr>
          <a:xfrm>
            <a:off x="540544" y="776288"/>
            <a:ext cx="8062912" cy="1470025"/>
          </a:xfrm>
        </p:spPr>
        <p:txBody>
          <a:bodyPr anchor="b">
            <a:normAutofit/>
          </a:bodyPr>
          <a:lstStyle>
            <a:lvl1pPr algn="r">
              <a:defRPr sz="4400"/>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a:xfrm>
            <a:off x="1371600" y="6012656"/>
            <a:ext cx="5791200" cy="365125"/>
          </a:xfrm>
        </p:spPr>
        <p:txBody>
          <a:bodyPr tIns="0" bIns="0" anchor="t"/>
          <a:lstStyle>
            <a:lvl1pPr algn="r">
              <a:defRPr sz="1000"/>
            </a:lvl1pPr>
          </a:lstStyle>
          <a:p>
            <a:fld id="{19AC7D0B-D68E-4301-9C45-1F5A5875C525}" type="datetimeFigureOut">
              <a:rPr lang="es-ES_tradnl" smtClean="0"/>
              <a:pPr/>
              <a:t>09/12/2013</a:t>
            </a:fld>
            <a:endParaRPr lang="es-ES_tradnl"/>
          </a:p>
        </p:txBody>
      </p:sp>
      <p:sp>
        <p:nvSpPr>
          <p:cNvPr id="17" name="16 Marcador de pie de página"/>
          <p:cNvSpPr>
            <a:spLocks noGrp="1"/>
          </p:cNvSpPr>
          <p:nvPr>
            <p:ph type="ftr" sz="quarter" idx="11"/>
          </p:nvPr>
        </p:nvSpPr>
        <p:spPr>
          <a:xfrm>
            <a:off x="1371600" y="5650704"/>
            <a:ext cx="5791200" cy="365125"/>
          </a:xfrm>
        </p:spPr>
        <p:txBody>
          <a:bodyPr tIns="0" bIns="0" anchor="b"/>
          <a:lstStyle>
            <a:lvl1pPr algn="r">
              <a:defRPr sz="1100"/>
            </a:lvl1pPr>
          </a:lstStyle>
          <a:p>
            <a:endParaRPr lang="es-ES_tradnl"/>
          </a:p>
        </p:txBody>
      </p:sp>
      <p:sp>
        <p:nvSpPr>
          <p:cNvPr id="29" name="28 Marcador de número de diapositiva"/>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E76AA573-307F-4605-93E3-6022D5FAE7B2}" type="slidenum">
              <a:rPr lang="es-ES_tradnl" smtClean="0"/>
              <a:pPr/>
              <a:t>‹Nº›</a:t>
            </a:fld>
            <a:endParaRPr lang="es-ES_trad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19AC7D0B-D68E-4301-9C45-1F5A5875C525}" type="datetimeFigureOut">
              <a:rPr lang="es-ES_tradnl" smtClean="0"/>
              <a:pPr/>
              <a:t>09/12/2013</a:t>
            </a:fld>
            <a:endParaRPr lang="es-ES_tradnl"/>
          </a:p>
        </p:txBody>
      </p:sp>
      <p:sp>
        <p:nvSpPr>
          <p:cNvPr id="5" name="4 Marcador de pie de página"/>
          <p:cNvSpPr>
            <a:spLocks noGrp="1"/>
          </p:cNvSpPr>
          <p:nvPr>
            <p:ph type="ftr" sz="quarter" idx="11"/>
          </p:nvPr>
        </p:nvSpPr>
        <p:spPr/>
        <p:txBody>
          <a:bodyPr/>
          <a:lstStyle/>
          <a:p>
            <a:endParaRPr lang="es-ES_tradnl"/>
          </a:p>
        </p:txBody>
      </p:sp>
      <p:sp>
        <p:nvSpPr>
          <p:cNvPr id="6" name="5 Marcador de número de diapositiva"/>
          <p:cNvSpPr>
            <a:spLocks noGrp="1"/>
          </p:cNvSpPr>
          <p:nvPr>
            <p:ph type="sldNum" sz="quarter" idx="12"/>
          </p:nvPr>
        </p:nvSpPr>
        <p:spPr/>
        <p:txBody>
          <a:bodyPr/>
          <a:lstStyle/>
          <a:p>
            <a:fld id="{E76AA573-307F-4605-93E3-6022D5FAE7B2}" type="slidenum">
              <a:rPr lang="es-ES_tradnl" smtClean="0"/>
              <a:pPr/>
              <a:t>‹Nº›</a:t>
            </a:fld>
            <a:endParaRPr lang="es-ES_trad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781800" y="381000"/>
            <a:ext cx="1905000" cy="5486400"/>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381000"/>
            <a:ext cx="6248400" cy="5486400"/>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19AC7D0B-D68E-4301-9C45-1F5A5875C525}" type="datetimeFigureOut">
              <a:rPr lang="es-ES_tradnl" smtClean="0"/>
              <a:pPr/>
              <a:t>09/12/2013</a:t>
            </a:fld>
            <a:endParaRPr lang="es-ES_tradnl"/>
          </a:p>
        </p:txBody>
      </p:sp>
      <p:sp>
        <p:nvSpPr>
          <p:cNvPr id="5" name="4 Marcador de pie de página"/>
          <p:cNvSpPr>
            <a:spLocks noGrp="1"/>
          </p:cNvSpPr>
          <p:nvPr>
            <p:ph type="ftr" sz="quarter" idx="11"/>
          </p:nvPr>
        </p:nvSpPr>
        <p:spPr/>
        <p:txBody>
          <a:bodyPr/>
          <a:lstStyle/>
          <a:p>
            <a:endParaRPr lang="es-ES_tradnl"/>
          </a:p>
        </p:txBody>
      </p:sp>
      <p:sp>
        <p:nvSpPr>
          <p:cNvPr id="6" name="5 Marcador de número de diapositiva"/>
          <p:cNvSpPr>
            <a:spLocks noGrp="1"/>
          </p:cNvSpPr>
          <p:nvPr>
            <p:ph type="sldNum" sz="quarter" idx="12"/>
          </p:nvPr>
        </p:nvSpPr>
        <p:spPr/>
        <p:txBody>
          <a:bodyPr/>
          <a:lstStyle/>
          <a:p>
            <a:fld id="{E76AA573-307F-4605-93E3-6022D5FAE7B2}" type="slidenum">
              <a:rPr lang="es-ES_tradnl" smtClean="0"/>
              <a:pPr/>
              <a:t>‹Nº›</a:t>
            </a:fld>
            <a:endParaRPr lang="es-ES_trad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67494"/>
            <a:ext cx="8229600" cy="1399032"/>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a:xfrm>
            <a:off x="457200" y="1882808"/>
            <a:ext cx="8229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a:xfrm>
            <a:off x="4791456" y="6480048"/>
            <a:ext cx="2133600" cy="301752"/>
          </a:xfrm>
        </p:spPr>
        <p:txBody>
          <a:bodyPr/>
          <a:lstStyle/>
          <a:p>
            <a:fld id="{19AC7D0B-D68E-4301-9C45-1F5A5875C525}" type="datetimeFigureOut">
              <a:rPr lang="es-ES_tradnl" smtClean="0"/>
              <a:pPr/>
              <a:t>09/12/2013</a:t>
            </a:fld>
            <a:endParaRPr lang="es-ES_tradnl"/>
          </a:p>
        </p:txBody>
      </p:sp>
      <p:sp>
        <p:nvSpPr>
          <p:cNvPr id="5" name="4 Marcador de pie de página"/>
          <p:cNvSpPr>
            <a:spLocks noGrp="1"/>
          </p:cNvSpPr>
          <p:nvPr>
            <p:ph type="ftr" sz="quarter" idx="11"/>
          </p:nvPr>
        </p:nvSpPr>
        <p:spPr>
          <a:xfrm>
            <a:off x="457200" y="6480969"/>
            <a:ext cx="4260056" cy="300831"/>
          </a:xfrm>
        </p:spPr>
        <p:txBody>
          <a:bodyPr/>
          <a:lstStyle/>
          <a:p>
            <a:endParaRPr lang="es-ES_tradnl"/>
          </a:p>
        </p:txBody>
      </p:sp>
      <p:sp>
        <p:nvSpPr>
          <p:cNvPr id="6" name="5 Marcador de número de diapositiva"/>
          <p:cNvSpPr>
            <a:spLocks noGrp="1"/>
          </p:cNvSpPr>
          <p:nvPr>
            <p:ph type="sldNum" sz="quarter" idx="12"/>
          </p:nvPr>
        </p:nvSpPr>
        <p:spPr/>
        <p:txBody>
          <a:bodyPr/>
          <a:lstStyle/>
          <a:p>
            <a:fld id="{E76AA573-307F-4605-93E3-6022D5FAE7B2}" type="slidenum">
              <a:rPr lang="es-ES_tradnl" smtClean="0"/>
              <a:pPr/>
              <a:t>‹Nº›</a:t>
            </a:fld>
            <a:endParaRPr lang="es-ES_trad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9" name="8 Triángulo rectángulo"/>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7 Triángulo isósceles"/>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3 Marcador de fecha"/>
          <p:cNvSpPr>
            <a:spLocks noGrp="1"/>
          </p:cNvSpPr>
          <p:nvPr>
            <p:ph type="dt" sz="half" idx="10"/>
          </p:nvPr>
        </p:nvSpPr>
        <p:spPr>
          <a:xfrm>
            <a:off x="6955632" y="6477000"/>
            <a:ext cx="2133600" cy="304800"/>
          </a:xfrm>
        </p:spPr>
        <p:txBody>
          <a:bodyPr/>
          <a:lstStyle/>
          <a:p>
            <a:fld id="{19AC7D0B-D68E-4301-9C45-1F5A5875C525}" type="datetimeFigureOut">
              <a:rPr lang="es-ES_tradnl" smtClean="0"/>
              <a:pPr/>
              <a:t>09/12/2013</a:t>
            </a:fld>
            <a:endParaRPr lang="es-ES_tradnl"/>
          </a:p>
        </p:txBody>
      </p:sp>
      <p:sp>
        <p:nvSpPr>
          <p:cNvPr id="5" name="4 Marcador de pie de página"/>
          <p:cNvSpPr>
            <a:spLocks noGrp="1"/>
          </p:cNvSpPr>
          <p:nvPr>
            <p:ph type="ftr" sz="quarter" idx="11"/>
          </p:nvPr>
        </p:nvSpPr>
        <p:spPr>
          <a:xfrm>
            <a:off x="2619376" y="6480969"/>
            <a:ext cx="4260056" cy="300831"/>
          </a:xfrm>
        </p:spPr>
        <p:txBody>
          <a:bodyPr/>
          <a:lstStyle/>
          <a:p>
            <a:endParaRPr lang="es-ES_tradnl"/>
          </a:p>
        </p:txBody>
      </p:sp>
      <p:sp>
        <p:nvSpPr>
          <p:cNvPr id="6" name="5 Marcador de número de diapositiva"/>
          <p:cNvSpPr>
            <a:spLocks noGrp="1"/>
          </p:cNvSpPr>
          <p:nvPr>
            <p:ph type="sldNum" sz="quarter" idx="12"/>
          </p:nvPr>
        </p:nvSpPr>
        <p:spPr>
          <a:xfrm>
            <a:off x="8451056" y="809624"/>
            <a:ext cx="502920" cy="300831"/>
          </a:xfrm>
        </p:spPr>
        <p:txBody>
          <a:bodyPr/>
          <a:lstStyle/>
          <a:p>
            <a:fld id="{E76AA573-307F-4605-93E3-6022D5FAE7B2}" type="slidenum">
              <a:rPr lang="es-ES_tradnl" smtClean="0"/>
              <a:pPr/>
              <a:t>‹Nº›</a:t>
            </a:fld>
            <a:endParaRPr lang="es-ES_tradnl"/>
          </a:p>
        </p:txBody>
      </p:sp>
      <p:cxnSp>
        <p:nvCxnSpPr>
          <p:cNvPr id="11" name="10 Conector recto"/>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9 Conector recto"/>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1 Título"/>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marL="0" algn="l">
              <a:defRPr/>
            </a:lvl1p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4791456" y="6480969"/>
            <a:ext cx="2133600" cy="301752"/>
          </a:xfrm>
        </p:spPr>
        <p:txBody>
          <a:bodyPr/>
          <a:lstStyle/>
          <a:p>
            <a:fld id="{19AC7D0B-D68E-4301-9C45-1F5A5875C525}" type="datetimeFigureOut">
              <a:rPr lang="es-ES_tradnl" smtClean="0"/>
              <a:pPr/>
              <a:t>09/12/2013</a:t>
            </a:fld>
            <a:endParaRPr lang="es-ES_tradnl"/>
          </a:p>
        </p:txBody>
      </p:sp>
      <p:sp>
        <p:nvSpPr>
          <p:cNvPr id="6" name="5 Marcador de pie de página"/>
          <p:cNvSpPr>
            <a:spLocks noGrp="1"/>
          </p:cNvSpPr>
          <p:nvPr>
            <p:ph type="ftr" sz="quarter" idx="11"/>
          </p:nvPr>
        </p:nvSpPr>
        <p:spPr>
          <a:xfrm>
            <a:off x="457200" y="6480969"/>
            <a:ext cx="4260056" cy="301752"/>
          </a:xfrm>
        </p:spPr>
        <p:txBody>
          <a:bodyPr/>
          <a:lstStyle/>
          <a:p>
            <a:endParaRPr lang="es-ES_tradnl"/>
          </a:p>
        </p:txBody>
      </p:sp>
      <p:sp>
        <p:nvSpPr>
          <p:cNvPr id="7" name="6 Marcador de número de diapositiva"/>
          <p:cNvSpPr>
            <a:spLocks noGrp="1"/>
          </p:cNvSpPr>
          <p:nvPr>
            <p:ph type="sldNum" sz="quarter" idx="12"/>
          </p:nvPr>
        </p:nvSpPr>
        <p:spPr>
          <a:xfrm>
            <a:off x="7589520" y="6480969"/>
            <a:ext cx="502920" cy="301752"/>
          </a:xfrm>
        </p:spPr>
        <p:txBody>
          <a:bodyPr/>
          <a:lstStyle/>
          <a:p>
            <a:fld id="{E76AA573-307F-4605-93E3-6022D5FAE7B2}" type="slidenum">
              <a:rPr lang="es-ES_tradnl" smtClean="0"/>
              <a:pPr/>
              <a:t>‹Nº›</a:t>
            </a:fld>
            <a:endParaRPr lang="es-ES_trad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a:xfrm>
            <a:off x="4791456" y="6480969"/>
            <a:ext cx="2130552" cy="301752"/>
          </a:xfrm>
        </p:spPr>
        <p:txBody>
          <a:bodyPr/>
          <a:lstStyle/>
          <a:p>
            <a:fld id="{19AC7D0B-D68E-4301-9C45-1F5A5875C525}" type="datetimeFigureOut">
              <a:rPr lang="es-ES_tradnl" smtClean="0"/>
              <a:pPr/>
              <a:t>09/12/2013</a:t>
            </a:fld>
            <a:endParaRPr lang="es-ES_tradnl"/>
          </a:p>
        </p:txBody>
      </p:sp>
      <p:sp>
        <p:nvSpPr>
          <p:cNvPr id="8" name="7 Marcador de pie de página"/>
          <p:cNvSpPr>
            <a:spLocks noGrp="1"/>
          </p:cNvSpPr>
          <p:nvPr>
            <p:ph type="ftr" sz="quarter" idx="11"/>
          </p:nvPr>
        </p:nvSpPr>
        <p:spPr>
          <a:xfrm>
            <a:off x="457200" y="6480969"/>
            <a:ext cx="4261104" cy="301752"/>
          </a:xfrm>
        </p:spPr>
        <p:txBody>
          <a:bodyPr/>
          <a:lstStyle/>
          <a:p>
            <a:endParaRPr lang="es-ES_tradnl"/>
          </a:p>
        </p:txBody>
      </p:sp>
      <p:sp>
        <p:nvSpPr>
          <p:cNvPr id="9" name="8 Marcador de número de diapositiva"/>
          <p:cNvSpPr>
            <a:spLocks noGrp="1"/>
          </p:cNvSpPr>
          <p:nvPr>
            <p:ph type="sldNum" sz="quarter" idx="12"/>
          </p:nvPr>
        </p:nvSpPr>
        <p:spPr>
          <a:xfrm>
            <a:off x="7589520" y="6483096"/>
            <a:ext cx="502920" cy="301752"/>
          </a:xfrm>
        </p:spPr>
        <p:txBody>
          <a:bodyPr/>
          <a:lstStyle>
            <a:lvl1pPr algn="ctr">
              <a:defRPr/>
            </a:lvl1pPr>
          </a:lstStyle>
          <a:p>
            <a:fld id="{E76AA573-307F-4605-93E3-6022D5FAE7B2}" type="slidenum">
              <a:rPr lang="es-ES_tradnl" smtClean="0"/>
              <a:pPr/>
              <a:t>‹Nº›</a:t>
            </a:fld>
            <a:endParaRPr lang="es-ES_trad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b="0"/>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19AC7D0B-D68E-4301-9C45-1F5A5875C525}" type="datetimeFigureOut">
              <a:rPr lang="es-ES_tradnl" smtClean="0"/>
              <a:pPr/>
              <a:t>09/12/2013</a:t>
            </a:fld>
            <a:endParaRPr lang="es-ES_tradnl"/>
          </a:p>
        </p:txBody>
      </p:sp>
      <p:sp>
        <p:nvSpPr>
          <p:cNvPr id="4" name="3 Marcador de pie de página"/>
          <p:cNvSpPr>
            <a:spLocks noGrp="1"/>
          </p:cNvSpPr>
          <p:nvPr>
            <p:ph type="ftr" sz="quarter" idx="11"/>
          </p:nvPr>
        </p:nvSpPr>
        <p:spPr/>
        <p:txBody>
          <a:bodyPr/>
          <a:lstStyle/>
          <a:p>
            <a:endParaRPr lang="es-ES_tradnl"/>
          </a:p>
        </p:txBody>
      </p:sp>
      <p:sp>
        <p:nvSpPr>
          <p:cNvPr id="5" name="4 Marcador de número de diapositiva"/>
          <p:cNvSpPr>
            <a:spLocks noGrp="1"/>
          </p:cNvSpPr>
          <p:nvPr>
            <p:ph type="sldNum" sz="quarter" idx="12"/>
          </p:nvPr>
        </p:nvSpPr>
        <p:spPr/>
        <p:txBody>
          <a:bodyPr/>
          <a:lstStyle/>
          <a:p>
            <a:fld id="{E76AA573-307F-4605-93E3-6022D5FAE7B2}" type="slidenum">
              <a:rPr lang="es-ES_tradnl" smtClean="0"/>
              <a:pPr/>
              <a:t>‹Nº›</a:t>
            </a:fld>
            <a:endParaRPr lang="es-ES_trad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a:xfrm>
            <a:off x="4791456" y="6480969"/>
            <a:ext cx="2133600" cy="301752"/>
          </a:xfrm>
        </p:spPr>
        <p:txBody>
          <a:bodyPr/>
          <a:lstStyle/>
          <a:p>
            <a:fld id="{19AC7D0B-D68E-4301-9C45-1F5A5875C525}" type="datetimeFigureOut">
              <a:rPr lang="es-ES_tradnl" smtClean="0"/>
              <a:pPr/>
              <a:t>09/12/2013</a:t>
            </a:fld>
            <a:endParaRPr lang="es-ES_tradnl"/>
          </a:p>
        </p:txBody>
      </p:sp>
      <p:sp>
        <p:nvSpPr>
          <p:cNvPr id="3" name="2 Marcador de pie de página"/>
          <p:cNvSpPr>
            <a:spLocks noGrp="1"/>
          </p:cNvSpPr>
          <p:nvPr>
            <p:ph type="ftr" sz="quarter" idx="11"/>
          </p:nvPr>
        </p:nvSpPr>
        <p:spPr>
          <a:xfrm>
            <a:off x="457200" y="6481890"/>
            <a:ext cx="4260056" cy="300831"/>
          </a:xfrm>
        </p:spPr>
        <p:txBody>
          <a:bodyPr/>
          <a:lstStyle/>
          <a:p>
            <a:endParaRPr lang="es-ES_tradnl"/>
          </a:p>
        </p:txBody>
      </p:sp>
      <p:sp>
        <p:nvSpPr>
          <p:cNvPr id="4" name="3 Marcador de número de diapositiva"/>
          <p:cNvSpPr>
            <a:spLocks noGrp="1"/>
          </p:cNvSpPr>
          <p:nvPr>
            <p:ph type="sldNum" sz="quarter" idx="12"/>
          </p:nvPr>
        </p:nvSpPr>
        <p:spPr>
          <a:xfrm>
            <a:off x="7589520" y="6480969"/>
            <a:ext cx="502920" cy="301752"/>
          </a:xfrm>
        </p:spPr>
        <p:txBody>
          <a:bodyPr/>
          <a:lstStyle/>
          <a:p>
            <a:fld id="{E76AA573-307F-4605-93E3-6022D5FAE7B2}" type="slidenum">
              <a:rPr lang="es-ES_tradnl" smtClean="0"/>
              <a:pPr/>
              <a:t>‹Nº›</a:t>
            </a:fld>
            <a:endParaRPr lang="es-ES_trad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6278976" y="6556248"/>
            <a:ext cx="2133600" cy="301752"/>
          </a:xfrm>
        </p:spPr>
        <p:txBody>
          <a:bodyPr/>
          <a:lstStyle>
            <a:lvl1pPr>
              <a:defRPr sz="900"/>
            </a:lvl1pPr>
          </a:lstStyle>
          <a:p>
            <a:fld id="{19AC7D0B-D68E-4301-9C45-1F5A5875C525}" type="datetimeFigureOut">
              <a:rPr lang="es-ES_tradnl" smtClean="0"/>
              <a:pPr/>
              <a:t>09/12/2013</a:t>
            </a:fld>
            <a:endParaRPr lang="es-ES_tradnl"/>
          </a:p>
        </p:txBody>
      </p:sp>
      <p:sp>
        <p:nvSpPr>
          <p:cNvPr id="6" name="5 Marcador de pie de página"/>
          <p:cNvSpPr>
            <a:spLocks noGrp="1"/>
          </p:cNvSpPr>
          <p:nvPr>
            <p:ph type="ftr" sz="quarter" idx="11"/>
          </p:nvPr>
        </p:nvSpPr>
        <p:spPr>
          <a:xfrm>
            <a:off x="1135856" y="6556248"/>
            <a:ext cx="5143120" cy="301752"/>
          </a:xfrm>
        </p:spPr>
        <p:txBody>
          <a:bodyPr/>
          <a:lstStyle>
            <a:lvl1pPr>
              <a:defRPr sz="900"/>
            </a:lvl1pPr>
          </a:lstStyle>
          <a:p>
            <a:endParaRPr lang="es-ES_tradnl"/>
          </a:p>
        </p:txBody>
      </p:sp>
      <p:sp>
        <p:nvSpPr>
          <p:cNvPr id="7" name="6 Marcador de número de diapositiva"/>
          <p:cNvSpPr>
            <a:spLocks noGrp="1"/>
          </p:cNvSpPr>
          <p:nvPr>
            <p:ph type="sldNum" sz="quarter" idx="12"/>
          </p:nvPr>
        </p:nvSpPr>
        <p:spPr>
          <a:xfrm>
            <a:off x="8410576" y="6556248"/>
            <a:ext cx="502920" cy="301752"/>
          </a:xfrm>
        </p:spPr>
        <p:txBody>
          <a:bodyPr/>
          <a:lstStyle>
            <a:lvl1pPr>
              <a:defRPr sz="900"/>
            </a:lvl1pPr>
          </a:lstStyle>
          <a:p>
            <a:fld id="{E76AA573-307F-4605-93E3-6022D5FAE7B2}" type="slidenum">
              <a:rPr lang="es-ES_tradnl" smtClean="0"/>
              <a:pPr/>
              <a:t>‹Nº›</a:t>
            </a:fld>
            <a:endParaRPr lang="es-ES_trad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a:xfrm>
            <a:off x="6108192" y="6556248"/>
            <a:ext cx="2103120" cy="301752"/>
          </a:xfrm>
        </p:spPr>
        <p:txBody>
          <a:bodyPr/>
          <a:lstStyle>
            <a:lvl1pPr>
              <a:defRPr sz="900"/>
            </a:lvl1pPr>
          </a:lstStyle>
          <a:p>
            <a:fld id="{19AC7D0B-D68E-4301-9C45-1F5A5875C525}" type="datetimeFigureOut">
              <a:rPr lang="es-ES_tradnl" smtClean="0"/>
              <a:pPr/>
              <a:t>09/12/2013</a:t>
            </a:fld>
            <a:endParaRPr lang="es-ES_tradnl"/>
          </a:p>
        </p:txBody>
      </p:sp>
      <p:sp>
        <p:nvSpPr>
          <p:cNvPr id="6" name="5 Marcador de pie de página"/>
          <p:cNvSpPr>
            <a:spLocks noGrp="1"/>
          </p:cNvSpPr>
          <p:nvPr>
            <p:ph type="ftr" sz="quarter" idx="11"/>
          </p:nvPr>
        </p:nvSpPr>
        <p:spPr>
          <a:xfrm>
            <a:off x="1170432" y="6557169"/>
            <a:ext cx="4948072" cy="301752"/>
          </a:xfrm>
        </p:spPr>
        <p:txBody>
          <a:bodyPr/>
          <a:lstStyle>
            <a:lvl1pPr>
              <a:defRPr sz="900"/>
            </a:lvl1pPr>
          </a:lstStyle>
          <a:p>
            <a:endParaRPr lang="es-ES_tradnl"/>
          </a:p>
        </p:txBody>
      </p:sp>
      <p:sp>
        <p:nvSpPr>
          <p:cNvPr id="7" name="6 Marcador de número de diapositiva"/>
          <p:cNvSpPr>
            <a:spLocks noGrp="1"/>
          </p:cNvSpPr>
          <p:nvPr>
            <p:ph type="sldNum" sz="quarter" idx="12"/>
          </p:nvPr>
        </p:nvSpPr>
        <p:spPr>
          <a:xfrm>
            <a:off x="8217192" y="6556248"/>
            <a:ext cx="365760" cy="301752"/>
          </a:xfrm>
        </p:spPr>
        <p:txBody>
          <a:bodyPr/>
          <a:lstStyle>
            <a:lvl1pPr algn="ctr">
              <a:defRPr sz="900"/>
            </a:lvl1pPr>
          </a:lstStyle>
          <a:p>
            <a:fld id="{E76AA573-307F-4605-93E3-6022D5FAE7B2}" type="slidenum">
              <a:rPr lang="es-ES_tradnl" smtClean="0"/>
              <a:pPr/>
              <a:t>‹Nº›</a:t>
            </a:fld>
            <a:endParaRPr lang="es-ES_trad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11" name="10 Triángulo rectángulo"/>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7 Conector recto"/>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8 Conector recto"/>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21 Marcador de título"/>
          <p:cNvSpPr>
            <a:spLocks noGrp="1"/>
          </p:cNvSpPr>
          <p:nvPr>
            <p:ph type="title"/>
          </p:nvPr>
        </p:nvSpPr>
        <p:spPr>
          <a:xfrm>
            <a:off x="457200" y="267494"/>
            <a:ext cx="8229600" cy="1399032"/>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19AC7D0B-D68E-4301-9C45-1F5A5875C525}" type="datetimeFigureOut">
              <a:rPr lang="es-ES_tradnl" smtClean="0"/>
              <a:pPr/>
              <a:t>09/12/2013</a:t>
            </a:fld>
            <a:endParaRPr lang="es-ES_tradnl"/>
          </a:p>
        </p:txBody>
      </p:sp>
      <p:sp>
        <p:nvSpPr>
          <p:cNvPr id="3" name="2 Marcador de pie de página"/>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s-ES_tradnl"/>
          </a:p>
        </p:txBody>
      </p:sp>
      <p:sp>
        <p:nvSpPr>
          <p:cNvPr id="23" name="22 Marcador de número de diapositiva"/>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E76AA573-307F-4605-93E3-6022D5FAE7B2}" type="slidenum">
              <a:rPr lang="es-ES_tradnl" smtClean="0"/>
              <a:pPr/>
              <a:t>‹Nº›</a:t>
            </a:fld>
            <a:endParaRPr lang="es-ES_tradnl"/>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www.youtube.com/watch?v=QPabCKOUVM8&amp;feature=related" TargetMode="External"/><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2.jpeg"/><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0.xml.rels><?xml version="1.0" encoding="UTF-8" standalone="yes"?>
<Relationships xmlns="http://schemas.openxmlformats.org/package/2006/relationships"><Relationship Id="rId8" Type="http://schemas.openxmlformats.org/officeDocument/2006/relationships/diagramLayout" Target="../diagrams/layout12.xml"/><Relationship Id="rId3" Type="http://schemas.openxmlformats.org/officeDocument/2006/relationships/diagramLayout" Target="../diagrams/layout11.xml"/><Relationship Id="rId7" Type="http://schemas.openxmlformats.org/officeDocument/2006/relationships/diagramData" Target="../diagrams/data12.xml"/><Relationship Id="rId2" Type="http://schemas.openxmlformats.org/officeDocument/2006/relationships/diagramData" Target="../diagrams/data11.xml"/><Relationship Id="rId1" Type="http://schemas.openxmlformats.org/officeDocument/2006/relationships/slideLayout" Target="../slideLayouts/slideLayout4.xml"/><Relationship Id="rId6" Type="http://schemas.microsoft.com/office/2007/relationships/diagramDrawing" Target="../diagrams/drawing11.xml"/><Relationship Id="rId11" Type="http://schemas.microsoft.com/office/2007/relationships/diagramDrawing" Target="../diagrams/drawing12.xml"/><Relationship Id="rId5" Type="http://schemas.openxmlformats.org/officeDocument/2006/relationships/diagramColors" Target="../diagrams/colors11.xml"/><Relationship Id="rId10" Type="http://schemas.openxmlformats.org/officeDocument/2006/relationships/diagramColors" Target="../diagrams/colors12.xml"/><Relationship Id="rId4" Type="http://schemas.openxmlformats.org/officeDocument/2006/relationships/diagramQuickStyle" Target="../diagrams/quickStyle11.xml"/><Relationship Id="rId9" Type="http://schemas.openxmlformats.org/officeDocument/2006/relationships/diagramQuickStyle" Target="../diagrams/quickStyle1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13.xml.rels><?xml version="1.0" encoding="UTF-8" standalone="yes"?>
<Relationships xmlns="http://schemas.openxmlformats.org/package/2006/relationships"><Relationship Id="rId8" Type="http://schemas.openxmlformats.org/officeDocument/2006/relationships/diagramLayout" Target="../diagrams/layout16.xml"/><Relationship Id="rId3" Type="http://schemas.openxmlformats.org/officeDocument/2006/relationships/diagramLayout" Target="../diagrams/layout15.xml"/><Relationship Id="rId7" Type="http://schemas.openxmlformats.org/officeDocument/2006/relationships/diagramData" Target="../diagrams/data16.xml"/><Relationship Id="rId2" Type="http://schemas.openxmlformats.org/officeDocument/2006/relationships/diagramData" Target="../diagrams/data15.xml"/><Relationship Id="rId1" Type="http://schemas.openxmlformats.org/officeDocument/2006/relationships/slideLayout" Target="../slideLayouts/slideLayout5.xml"/><Relationship Id="rId6" Type="http://schemas.microsoft.com/office/2007/relationships/diagramDrawing" Target="../diagrams/drawing15.xml"/><Relationship Id="rId11" Type="http://schemas.microsoft.com/office/2007/relationships/diagramDrawing" Target="../diagrams/drawing16.xml"/><Relationship Id="rId5" Type="http://schemas.openxmlformats.org/officeDocument/2006/relationships/diagramColors" Target="../diagrams/colors15.xml"/><Relationship Id="rId10" Type="http://schemas.openxmlformats.org/officeDocument/2006/relationships/diagramColors" Target="../diagrams/colors16.xml"/><Relationship Id="rId4" Type="http://schemas.openxmlformats.org/officeDocument/2006/relationships/diagramQuickStyle" Target="../diagrams/quickStyle15.xml"/><Relationship Id="rId9" Type="http://schemas.openxmlformats.org/officeDocument/2006/relationships/diagramQuickStyle" Target="../diagrams/quickStyle16.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2.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2.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16.xml.rels><?xml version="1.0" encoding="UTF-8" standalone="yes"?>
<Relationships xmlns="http://schemas.openxmlformats.org/package/2006/relationships"><Relationship Id="rId8" Type="http://schemas.openxmlformats.org/officeDocument/2006/relationships/diagramLayout" Target="../diagrams/layout20.xml"/><Relationship Id="rId3" Type="http://schemas.openxmlformats.org/officeDocument/2006/relationships/diagramLayout" Target="../diagrams/layout19.xml"/><Relationship Id="rId7" Type="http://schemas.openxmlformats.org/officeDocument/2006/relationships/diagramData" Target="../diagrams/data20.xml"/><Relationship Id="rId2" Type="http://schemas.openxmlformats.org/officeDocument/2006/relationships/diagramData" Target="../diagrams/data19.xml"/><Relationship Id="rId1" Type="http://schemas.openxmlformats.org/officeDocument/2006/relationships/slideLayout" Target="../slideLayouts/slideLayout4.xml"/><Relationship Id="rId6" Type="http://schemas.microsoft.com/office/2007/relationships/diagramDrawing" Target="../diagrams/drawing19.xml"/><Relationship Id="rId11" Type="http://schemas.microsoft.com/office/2007/relationships/diagramDrawing" Target="../diagrams/drawing20.xml"/><Relationship Id="rId5" Type="http://schemas.openxmlformats.org/officeDocument/2006/relationships/diagramColors" Target="../diagrams/colors19.xml"/><Relationship Id="rId10" Type="http://schemas.openxmlformats.org/officeDocument/2006/relationships/diagramColors" Target="../diagrams/colors20.xml"/><Relationship Id="rId4" Type="http://schemas.openxmlformats.org/officeDocument/2006/relationships/diagramQuickStyle" Target="../diagrams/quickStyle19.xml"/><Relationship Id="rId9" Type="http://schemas.openxmlformats.org/officeDocument/2006/relationships/diagramQuickStyle" Target="../diagrams/quickStyle20.xml"/></Relationships>
</file>

<file path=ppt/slides/_rels/slide17.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diagramLayout" Target="../diagrams/layout21.xml"/><Relationship Id="rId7" Type="http://schemas.openxmlformats.org/officeDocument/2006/relationships/image" Target="../media/image8.jpeg"/><Relationship Id="rId2" Type="http://schemas.openxmlformats.org/officeDocument/2006/relationships/diagramData" Target="../diagrams/data21.xml"/><Relationship Id="rId1" Type="http://schemas.openxmlformats.org/officeDocument/2006/relationships/slideLayout" Target="../slideLayouts/slideLayout2.xml"/><Relationship Id="rId6" Type="http://schemas.microsoft.com/office/2007/relationships/diagramDrawing" Target="../diagrams/drawing21.xml"/><Relationship Id="rId5" Type="http://schemas.openxmlformats.org/officeDocument/2006/relationships/diagramColors" Target="../diagrams/colors21.xml"/><Relationship Id="rId4" Type="http://schemas.openxmlformats.org/officeDocument/2006/relationships/diagramQuickStyle" Target="../diagrams/quickStyle21.xml"/></Relationships>
</file>

<file path=ppt/slides/_rels/slide18.xml.rels><?xml version="1.0" encoding="UTF-8" standalone="yes"?>
<Relationships xmlns="http://schemas.openxmlformats.org/package/2006/relationships"><Relationship Id="rId8" Type="http://schemas.openxmlformats.org/officeDocument/2006/relationships/image" Target="../media/image11.jpeg"/><Relationship Id="rId3" Type="http://schemas.openxmlformats.org/officeDocument/2006/relationships/diagramLayout" Target="../diagrams/layout22.xml"/><Relationship Id="rId7" Type="http://schemas.openxmlformats.org/officeDocument/2006/relationships/image" Target="../media/image10.jpeg"/><Relationship Id="rId2" Type="http://schemas.openxmlformats.org/officeDocument/2006/relationships/diagramData" Target="../diagrams/data22.xml"/><Relationship Id="rId1" Type="http://schemas.openxmlformats.org/officeDocument/2006/relationships/slideLayout" Target="../slideLayouts/slideLayout2.xml"/><Relationship Id="rId6" Type="http://schemas.microsoft.com/office/2007/relationships/diagramDrawing" Target="../diagrams/drawing22.xml"/><Relationship Id="rId5" Type="http://schemas.openxmlformats.org/officeDocument/2006/relationships/diagramColors" Target="../diagrams/colors22.xml"/><Relationship Id="rId10" Type="http://schemas.openxmlformats.org/officeDocument/2006/relationships/image" Target="../media/image13.jpeg"/><Relationship Id="rId4" Type="http://schemas.openxmlformats.org/officeDocument/2006/relationships/diagramQuickStyle" Target="../diagrams/quickStyle22.xml"/><Relationship Id="rId9" Type="http://schemas.openxmlformats.org/officeDocument/2006/relationships/image" Target="../media/image12.jpeg"/></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23.xml"/><Relationship Id="rId2" Type="http://schemas.openxmlformats.org/officeDocument/2006/relationships/diagramData" Target="../diagrams/data23.xml"/><Relationship Id="rId1" Type="http://schemas.openxmlformats.org/officeDocument/2006/relationships/slideLayout" Target="../slideLayouts/slideLayout2.xml"/><Relationship Id="rId6" Type="http://schemas.microsoft.com/office/2007/relationships/diagramDrawing" Target="../diagrams/drawing23.xml"/><Relationship Id="rId5" Type="http://schemas.openxmlformats.org/officeDocument/2006/relationships/diagramColors" Target="../diagrams/colors23.xml"/><Relationship Id="rId4" Type="http://schemas.openxmlformats.org/officeDocument/2006/relationships/diagramQuickStyle" Target="../diagrams/quickStyle23.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8.xml"/><Relationship Id="rId7" Type="http://schemas.openxmlformats.org/officeDocument/2006/relationships/hyperlink" Target="http://www.youtube.com/watch?v=x3Ec3Q9-x88&amp;feature=related" TargetMode="Externa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9.xml.rels><?xml version="1.0" encoding="UTF-8" standalone="yes"?>
<Relationships xmlns="http://schemas.openxmlformats.org/package/2006/relationships"><Relationship Id="rId8" Type="http://schemas.openxmlformats.org/officeDocument/2006/relationships/diagramLayout" Target="../diagrams/layout10.xml"/><Relationship Id="rId3" Type="http://schemas.openxmlformats.org/officeDocument/2006/relationships/diagramLayout" Target="../diagrams/layout9.xml"/><Relationship Id="rId7" Type="http://schemas.openxmlformats.org/officeDocument/2006/relationships/diagramData" Target="../diagrams/data10.xml"/><Relationship Id="rId2" Type="http://schemas.openxmlformats.org/officeDocument/2006/relationships/diagramData" Target="../diagrams/data9.xml"/><Relationship Id="rId1" Type="http://schemas.openxmlformats.org/officeDocument/2006/relationships/slideLayout" Target="../slideLayouts/slideLayout4.xml"/><Relationship Id="rId6" Type="http://schemas.microsoft.com/office/2007/relationships/diagramDrawing" Target="../diagrams/drawing9.xml"/><Relationship Id="rId11" Type="http://schemas.microsoft.com/office/2007/relationships/diagramDrawing" Target="../diagrams/drawing10.xml"/><Relationship Id="rId5" Type="http://schemas.openxmlformats.org/officeDocument/2006/relationships/diagramColors" Target="../diagrams/colors9.xml"/><Relationship Id="rId10" Type="http://schemas.openxmlformats.org/officeDocument/2006/relationships/diagramColors" Target="../diagrams/colors10.xml"/><Relationship Id="rId4" Type="http://schemas.openxmlformats.org/officeDocument/2006/relationships/diagramQuickStyle" Target="../diagrams/quickStyle9.xml"/><Relationship Id="rId9" Type="http://schemas.openxmlformats.org/officeDocument/2006/relationships/diagramQuickStyle" Target="../diagrams/quickStyle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_tradnl" dirty="0" smtClean="0">
                <a:solidFill>
                  <a:schemeClr val="tx1"/>
                </a:solidFill>
                <a:latin typeface="Forte" pitchFamily="66" charset="0"/>
              </a:rPr>
              <a:t>RESPONSABILIDAD SOCIAL EMPRESARIAL</a:t>
            </a:r>
            <a:endParaRPr lang="es-ES_tradnl" dirty="0"/>
          </a:p>
        </p:txBody>
      </p:sp>
      <p:pic>
        <p:nvPicPr>
          <p:cNvPr id="31746" name="Picture 2" descr="http://3.bp.blogspot.com/-dC4iTuVBGFM/TdaKOwowCgI/AAAAAAAAADs/FZy8cVLGWqQ/s1600/ist2_5930499-green-world-tree-vector-illustration_1.jpg"/>
          <p:cNvPicPr>
            <a:picLocks noChangeAspect="1" noChangeArrowheads="1"/>
          </p:cNvPicPr>
          <p:nvPr/>
        </p:nvPicPr>
        <p:blipFill>
          <a:blip r:embed="rId2" cstate="print"/>
          <a:srcRect/>
          <a:stretch>
            <a:fillRect/>
          </a:stretch>
        </p:blipFill>
        <p:spPr bwMode="auto">
          <a:xfrm>
            <a:off x="4644008" y="1196752"/>
            <a:ext cx="3114675" cy="3619500"/>
          </a:xfrm>
          <a:prstGeom prst="ellipse">
            <a:avLst/>
          </a:prstGeom>
          <a:ln w="63500" cap="rnd">
            <a:solidFill>
              <a:schemeClr val="tx1"/>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graphicFrame>
        <p:nvGraphicFramePr>
          <p:cNvPr id="7" name="6 Diagrama"/>
          <p:cNvGraphicFramePr/>
          <p:nvPr/>
        </p:nvGraphicFramePr>
        <p:xfrm>
          <a:off x="251520" y="2420888"/>
          <a:ext cx="468052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4 Rectángulo"/>
          <p:cNvSpPr/>
          <p:nvPr/>
        </p:nvSpPr>
        <p:spPr>
          <a:xfrm>
            <a:off x="4572000" y="6211669"/>
            <a:ext cx="4572000" cy="646331"/>
          </a:xfrm>
          <a:prstGeom prst="rect">
            <a:avLst/>
          </a:prstGeom>
        </p:spPr>
        <p:txBody>
          <a:bodyPr>
            <a:spAutoFit/>
          </a:bodyPr>
          <a:lstStyle/>
          <a:p>
            <a:r>
              <a:rPr lang="es-ES_tradnl" dirty="0" smtClean="0">
                <a:hlinkClick r:id="rId8"/>
              </a:rPr>
              <a:t>http://www.youtube.com/watch?v=QPabCKOUVM8&amp;feature=related</a:t>
            </a:r>
            <a:endParaRPr lang="es-ES_tradnl"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4 Marcador de contenido"/>
          <p:cNvGraphicFramePr>
            <a:graphicFrameLocks noGrp="1"/>
          </p:cNvGraphicFramePr>
          <p:nvPr>
            <p:ph sz="half" idx="1"/>
          </p:nvPr>
        </p:nvGraphicFramePr>
        <p:xfrm>
          <a:off x="428596" y="500042"/>
          <a:ext cx="4038600" cy="592935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6" name="5 Marcador de contenido"/>
          <p:cNvGraphicFramePr>
            <a:graphicFrameLocks noGrp="1"/>
          </p:cNvGraphicFramePr>
          <p:nvPr>
            <p:ph sz="half" idx="2"/>
          </p:nvPr>
        </p:nvGraphicFramePr>
        <p:xfrm>
          <a:off x="4648200" y="571480"/>
          <a:ext cx="4038600" cy="5857915"/>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ES_tradnl" b="1" dirty="0" smtClean="0">
                <a:solidFill>
                  <a:schemeClr val="tx1"/>
                </a:solidFill>
                <a:latin typeface="Forte" pitchFamily="66" charset="0"/>
              </a:rPr>
              <a:t>¿CÓMO SE APLICA LA RESPONSABILIDAD SOCIAL?</a:t>
            </a:r>
            <a:endParaRPr lang="es-ES_tradnl" dirty="0">
              <a:solidFill>
                <a:schemeClr val="tx1"/>
              </a:solidFill>
              <a:latin typeface="Forte" pitchFamily="66" charset="0"/>
            </a:endParaRPr>
          </a:p>
        </p:txBody>
      </p:sp>
      <p:graphicFrame>
        <p:nvGraphicFramePr>
          <p:cNvPr id="6" name="5 Marcador de contenido"/>
          <p:cNvGraphicFramePr>
            <a:graphicFrameLocks noGrp="1"/>
          </p:cNvGraphicFramePr>
          <p:nvPr>
            <p:ph idx="1"/>
          </p:nvPr>
        </p:nvGraphicFramePr>
        <p:xfrm>
          <a:off x="457200" y="1882774"/>
          <a:ext cx="8229600" cy="49752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2" name="11 Estrella de 5 puntas"/>
          <p:cNvSpPr/>
          <p:nvPr/>
        </p:nvSpPr>
        <p:spPr>
          <a:xfrm>
            <a:off x="6286512" y="2285992"/>
            <a:ext cx="857256" cy="1000132"/>
          </a:xfrm>
          <a:prstGeom prst="star5">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s-ES_tradnl"/>
          </a:p>
        </p:txBody>
      </p:sp>
      <p:sp>
        <p:nvSpPr>
          <p:cNvPr id="13" name="12 CuadroTexto"/>
          <p:cNvSpPr txBox="1"/>
          <p:nvPr/>
        </p:nvSpPr>
        <p:spPr>
          <a:xfrm>
            <a:off x="6572264" y="2643182"/>
            <a:ext cx="214314" cy="369332"/>
          </a:xfrm>
          <a:prstGeom prst="rect">
            <a:avLst/>
          </a:prstGeom>
          <a:noFill/>
        </p:spPr>
        <p:txBody>
          <a:bodyPr wrap="square" rtlCol="0">
            <a:spAutoFit/>
          </a:bodyPr>
          <a:lstStyle/>
          <a:p>
            <a:r>
              <a:rPr lang="es-ES_tradnl" dirty="0" smtClean="0"/>
              <a:t>1</a:t>
            </a:r>
            <a:endParaRPr lang="es-ES_tradnl"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4 Marcador de contenido"/>
          <p:cNvGraphicFramePr>
            <a:graphicFrameLocks noGrp="1"/>
          </p:cNvGraphicFramePr>
          <p:nvPr>
            <p:ph idx="1"/>
          </p:nvPr>
        </p:nvGraphicFramePr>
        <p:xfrm>
          <a:off x="428596" y="1000108"/>
          <a:ext cx="8229600" cy="502603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5 Estrella de 5 puntas"/>
          <p:cNvSpPr/>
          <p:nvPr/>
        </p:nvSpPr>
        <p:spPr>
          <a:xfrm>
            <a:off x="5500694" y="1428736"/>
            <a:ext cx="857256" cy="1000132"/>
          </a:xfrm>
          <a:prstGeom prst="star5">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s-ES_tradnl" dirty="0" smtClean="0"/>
              <a:t>2</a:t>
            </a:r>
            <a:endParaRPr lang="es-ES_tradnl"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214282" y="214290"/>
            <a:ext cx="1066800" cy="6153912"/>
          </a:xfrm>
        </p:spPr>
        <p:txBody>
          <a:bodyPr>
            <a:noAutofit/>
          </a:bodyPr>
          <a:lstStyle/>
          <a:p>
            <a:pPr lvl="0"/>
            <a:r>
              <a:rPr lang="es-ES_tradnl" sz="2400" dirty="0" smtClean="0"/>
              <a:t>Responsabilidad Social Empresarial se </a:t>
            </a:r>
            <a:br>
              <a:rPr lang="es-ES_tradnl" sz="2400" dirty="0" smtClean="0"/>
            </a:br>
            <a:endParaRPr lang="es-ES_tradnl" sz="2400" dirty="0"/>
          </a:p>
        </p:txBody>
      </p:sp>
      <p:sp>
        <p:nvSpPr>
          <p:cNvPr id="7" name="6 Marcador de texto"/>
          <p:cNvSpPr>
            <a:spLocks noGrp="1"/>
          </p:cNvSpPr>
          <p:nvPr>
            <p:ph type="body" sz="half" idx="3"/>
          </p:nvPr>
        </p:nvSpPr>
        <p:spPr>
          <a:xfrm>
            <a:off x="1071538" y="428604"/>
            <a:ext cx="874492" cy="6016040"/>
          </a:xfrm>
        </p:spPr>
        <p:txBody>
          <a:bodyPr>
            <a:noAutofit/>
          </a:bodyPr>
          <a:lstStyle/>
          <a:p>
            <a:r>
              <a:rPr lang="es-ES_tradnl" sz="2000" b="1" dirty="0" smtClean="0"/>
              <a:t>pasos básicos para orientar las acciones que desarrolla la empresa hacia una gestión socialmente responsable:</a:t>
            </a:r>
            <a:endParaRPr lang="es-ES_tradnl" sz="2000" b="1" dirty="0"/>
          </a:p>
        </p:txBody>
      </p:sp>
      <p:graphicFrame>
        <p:nvGraphicFramePr>
          <p:cNvPr id="12" name="11 Marcador de contenido"/>
          <p:cNvGraphicFramePr>
            <a:graphicFrameLocks noGrp="1"/>
          </p:cNvGraphicFramePr>
          <p:nvPr>
            <p:ph sz="quarter" idx="4"/>
          </p:nvPr>
        </p:nvGraphicFramePr>
        <p:xfrm>
          <a:off x="2022475" y="3427413"/>
          <a:ext cx="6858000" cy="30178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4" name="13 Marcador de contenido"/>
          <p:cNvGraphicFramePr>
            <a:graphicFrameLocks noGrp="1"/>
          </p:cNvGraphicFramePr>
          <p:nvPr>
            <p:ph sz="quarter" idx="2"/>
          </p:nvPr>
        </p:nvGraphicFramePr>
        <p:xfrm>
          <a:off x="2022475" y="290513"/>
          <a:ext cx="6858000" cy="3017837"/>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nvPr>
        </p:nvGraphicFramePr>
        <p:xfrm>
          <a:off x="457200" y="642938"/>
          <a:ext cx="8229600" cy="58118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88640"/>
            <a:ext cx="8229600" cy="1152128"/>
          </a:xfrm>
        </p:spPr>
        <p:txBody>
          <a:bodyPr/>
          <a:lstStyle/>
          <a:p>
            <a:pPr algn="ctr"/>
            <a:r>
              <a:rPr lang="es-ES_tradnl" dirty="0" smtClean="0">
                <a:latin typeface="Forte" pitchFamily="66" charset="0"/>
              </a:rPr>
              <a:t>GOBIERNO</a:t>
            </a:r>
            <a:endParaRPr lang="es-ES_tradnl" dirty="0">
              <a:latin typeface="Forte" pitchFamily="66" charset="0"/>
            </a:endParaRPr>
          </a:p>
        </p:txBody>
      </p:sp>
      <p:graphicFrame>
        <p:nvGraphicFramePr>
          <p:cNvPr id="5" name="4 Marcador de contenido"/>
          <p:cNvGraphicFramePr>
            <a:graphicFrameLocks noGrp="1"/>
          </p:cNvGraphicFramePr>
          <p:nvPr>
            <p:ph idx="1"/>
          </p:nvPr>
        </p:nvGraphicFramePr>
        <p:xfrm>
          <a:off x="323528" y="1124744"/>
          <a:ext cx="8579296" cy="55446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ES_tradnl" b="1" dirty="0" smtClean="0">
                <a:solidFill>
                  <a:schemeClr val="tx1"/>
                </a:solidFill>
                <a:latin typeface="Forte" pitchFamily="66" charset="0"/>
              </a:rPr>
              <a:t>CERTIFICACIÓN DE LA RSE</a:t>
            </a:r>
            <a:endParaRPr lang="es-ES_tradnl" dirty="0">
              <a:solidFill>
                <a:schemeClr val="tx1"/>
              </a:solidFill>
              <a:latin typeface="Forte" pitchFamily="66" charset="0"/>
            </a:endParaRPr>
          </a:p>
        </p:txBody>
      </p:sp>
      <p:graphicFrame>
        <p:nvGraphicFramePr>
          <p:cNvPr id="11" name="10 Marcador de contenido"/>
          <p:cNvGraphicFramePr>
            <a:graphicFrameLocks noGrp="1"/>
          </p:cNvGraphicFramePr>
          <p:nvPr>
            <p:ph sz="half" idx="1"/>
          </p:nvPr>
        </p:nvGraphicFramePr>
        <p:xfrm>
          <a:off x="179512" y="1484784"/>
          <a:ext cx="4316288" cy="51845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0" name="9 Marcador de contenido"/>
          <p:cNvGraphicFramePr>
            <a:graphicFrameLocks noGrp="1"/>
          </p:cNvGraphicFramePr>
          <p:nvPr>
            <p:ph sz="half" idx="2"/>
          </p:nvPr>
        </p:nvGraphicFramePr>
        <p:xfrm>
          <a:off x="4648200" y="1556792"/>
          <a:ext cx="4316288" cy="511256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Título"/>
          <p:cNvSpPr>
            <a:spLocks noGrp="1"/>
          </p:cNvSpPr>
          <p:nvPr>
            <p:ph type="title"/>
          </p:nvPr>
        </p:nvSpPr>
        <p:spPr/>
        <p:txBody>
          <a:bodyPr/>
          <a:lstStyle/>
          <a:p>
            <a:pPr algn="ctr"/>
            <a:r>
              <a:rPr lang="es-ES_tradnl" dirty="0" smtClean="0">
                <a:solidFill>
                  <a:schemeClr val="tx1"/>
                </a:solidFill>
                <a:latin typeface="Forte" pitchFamily="66" charset="0"/>
              </a:rPr>
              <a:t>ALIANZAS RSE</a:t>
            </a:r>
            <a:endParaRPr lang="es-ES_tradnl" dirty="0">
              <a:solidFill>
                <a:schemeClr val="tx1"/>
              </a:solidFill>
              <a:latin typeface="Forte" pitchFamily="66" charset="0"/>
            </a:endParaRPr>
          </a:p>
        </p:txBody>
      </p:sp>
      <p:graphicFrame>
        <p:nvGraphicFramePr>
          <p:cNvPr id="7" name="6 Marcador de contenido"/>
          <p:cNvGraphicFramePr>
            <a:graphicFrameLocks noGrp="1"/>
          </p:cNvGraphicFramePr>
          <p:nvPr>
            <p:ph idx="1"/>
          </p:nvPr>
        </p:nvGraphicFramePr>
        <p:xfrm>
          <a:off x="457200" y="1357298"/>
          <a:ext cx="8229600" cy="509747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038" name="Picture 14" descr="http://www.andi.com.co/Archivos/RSE/2010/iniciativas/logosiniciativas/empresarios%20por%20la%20eduaci%C3%B3n_20101213_111603.jpg"/>
          <p:cNvPicPr>
            <a:picLocks noChangeAspect="1" noChangeArrowheads="1"/>
          </p:cNvPicPr>
          <p:nvPr/>
        </p:nvPicPr>
        <p:blipFill>
          <a:blip r:embed="rId7" cstate="print"/>
          <a:srcRect/>
          <a:stretch>
            <a:fillRect/>
          </a:stretch>
        </p:blipFill>
        <p:spPr bwMode="auto">
          <a:xfrm>
            <a:off x="642910" y="3286124"/>
            <a:ext cx="1571636" cy="1214446"/>
          </a:xfrm>
          <a:prstGeom prst="rect">
            <a:avLst/>
          </a:prstGeom>
          <a:noFill/>
        </p:spPr>
      </p:pic>
      <p:pic>
        <p:nvPicPr>
          <p:cNvPr id="1042" name="Picture 18" descr="http://www.andi.com.co/Archivos/RSE/2011/iniciativas/logosiniciativas/colombia%20inclu_20110328_121902.jpg"/>
          <p:cNvPicPr>
            <a:picLocks noChangeAspect="1" noChangeArrowheads="1"/>
          </p:cNvPicPr>
          <p:nvPr/>
        </p:nvPicPr>
        <p:blipFill>
          <a:blip r:embed="rId8" cstate="print"/>
          <a:srcRect/>
          <a:stretch>
            <a:fillRect/>
          </a:stretch>
        </p:blipFill>
        <p:spPr bwMode="auto">
          <a:xfrm>
            <a:off x="642910" y="5000636"/>
            <a:ext cx="1571629" cy="1285884"/>
          </a:xfrm>
          <a:prstGeom prst="rect">
            <a:avLst/>
          </a:prstGeom>
          <a:noFill/>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nvPr>
        </p:nvGraphicFramePr>
        <p:xfrm>
          <a:off x="457200" y="857233"/>
          <a:ext cx="8229600" cy="54520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29700" name="Picture 4" descr="http://www.andi.com.co/Archivos/RSE/2010/iniciativas/logosiniciativas/LOGO%20GLOBAL%20COMPA_20101119_042812.jpg"/>
          <p:cNvPicPr>
            <a:picLocks noChangeAspect="1" noChangeArrowheads="1"/>
          </p:cNvPicPr>
          <p:nvPr/>
        </p:nvPicPr>
        <p:blipFill>
          <a:blip r:embed="rId7" cstate="print"/>
          <a:srcRect/>
          <a:stretch>
            <a:fillRect/>
          </a:stretch>
        </p:blipFill>
        <p:spPr bwMode="auto">
          <a:xfrm>
            <a:off x="571472" y="1000108"/>
            <a:ext cx="1643074" cy="1000132"/>
          </a:xfrm>
          <a:prstGeom prst="rect">
            <a:avLst/>
          </a:prstGeom>
          <a:noFill/>
        </p:spPr>
      </p:pic>
      <p:pic>
        <p:nvPicPr>
          <p:cNvPr id="29706" name="Picture 10" descr="http://www.andi.com.co/Archivos/RSE/2010/iniciativas/logosiniciativas/pacto%20global%20Colombia_20101019_025402.jpg"/>
          <p:cNvPicPr>
            <a:picLocks noChangeAspect="1" noChangeArrowheads="1"/>
          </p:cNvPicPr>
          <p:nvPr/>
        </p:nvPicPr>
        <p:blipFill>
          <a:blip r:embed="rId8" cstate="print"/>
          <a:srcRect/>
          <a:stretch>
            <a:fillRect/>
          </a:stretch>
        </p:blipFill>
        <p:spPr bwMode="auto">
          <a:xfrm>
            <a:off x="642910" y="2428868"/>
            <a:ext cx="1571636" cy="1000132"/>
          </a:xfrm>
          <a:prstGeom prst="rect">
            <a:avLst/>
          </a:prstGeom>
          <a:noFill/>
        </p:spPr>
      </p:pic>
      <p:pic>
        <p:nvPicPr>
          <p:cNvPr id="29708" name="Picture 12" descr="http://www.andi.com.co/Archivos/RSE/2011/iniciativas/logosiniciativas/mamonal_20110329_112122.jpg"/>
          <p:cNvPicPr>
            <a:picLocks noChangeAspect="1" noChangeArrowheads="1"/>
          </p:cNvPicPr>
          <p:nvPr/>
        </p:nvPicPr>
        <p:blipFill>
          <a:blip r:embed="rId9" cstate="print"/>
          <a:srcRect/>
          <a:stretch>
            <a:fillRect/>
          </a:stretch>
        </p:blipFill>
        <p:spPr bwMode="auto">
          <a:xfrm>
            <a:off x="571472" y="3857628"/>
            <a:ext cx="1643074" cy="928694"/>
          </a:xfrm>
          <a:prstGeom prst="rect">
            <a:avLst/>
          </a:prstGeom>
          <a:noFill/>
        </p:spPr>
      </p:pic>
      <p:pic>
        <p:nvPicPr>
          <p:cNvPr id="29710" name="Picture 14" descr="http://www.andi.com.co/Archivos/RSE/2010/iniciativas/logosiniciativas/Nueva%20imagen%20(6)_20101213_102231.jpg"/>
          <p:cNvPicPr>
            <a:picLocks noChangeAspect="1" noChangeArrowheads="1"/>
          </p:cNvPicPr>
          <p:nvPr/>
        </p:nvPicPr>
        <p:blipFill>
          <a:blip r:embed="rId10" cstate="print"/>
          <a:srcRect/>
          <a:stretch>
            <a:fillRect/>
          </a:stretch>
        </p:blipFill>
        <p:spPr bwMode="auto">
          <a:xfrm>
            <a:off x="571472" y="5286388"/>
            <a:ext cx="1652587" cy="1000132"/>
          </a:xfrm>
          <a:prstGeom prst="rect">
            <a:avLst/>
          </a:prstGeom>
          <a:noFill/>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88640"/>
            <a:ext cx="8229600" cy="1368152"/>
          </a:xfrm>
        </p:spPr>
        <p:txBody>
          <a:bodyPr/>
          <a:lstStyle/>
          <a:p>
            <a:pPr algn="ctr"/>
            <a:r>
              <a:rPr lang="es-ES_tradnl" dirty="0" smtClean="0">
                <a:latin typeface="Forte" pitchFamily="66" charset="0"/>
              </a:rPr>
              <a:t>CONCLUSIONES</a:t>
            </a:r>
            <a:endParaRPr lang="es-ES_tradnl" dirty="0">
              <a:latin typeface="Forte" pitchFamily="66" charset="0"/>
            </a:endParaRPr>
          </a:p>
        </p:txBody>
      </p:sp>
      <p:graphicFrame>
        <p:nvGraphicFramePr>
          <p:cNvPr id="5" name="4 Marcador de contenido"/>
          <p:cNvGraphicFramePr>
            <a:graphicFrameLocks noGrp="1"/>
          </p:cNvGraphicFramePr>
          <p:nvPr>
            <p:ph idx="1"/>
          </p:nvPr>
        </p:nvGraphicFramePr>
        <p:xfrm>
          <a:off x="457200" y="1196752"/>
          <a:ext cx="8291264" cy="54726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Título"/>
          <p:cNvSpPr>
            <a:spLocks noGrp="1"/>
          </p:cNvSpPr>
          <p:nvPr>
            <p:ph type="title"/>
          </p:nvPr>
        </p:nvSpPr>
        <p:spPr/>
        <p:txBody>
          <a:bodyPr/>
          <a:lstStyle/>
          <a:p>
            <a:pPr algn="ctr"/>
            <a:r>
              <a:rPr lang="es-ES_tradnl" dirty="0" smtClean="0">
                <a:solidFill>
                  <a:schemeClr val="tx1"/>
                </a:solidFill>
                <a:latin typeface="Forte" pitchFamily="66" charset="0"/>
              </a:rPr>
              <a:t>QUE ES LA RESPONSABILIDAD SOCIAL</a:t>
            </a:r>
            <a:endParaRPr lang="es-ES_tradnl" dirty="0">
              <a:solidFill>
                <a:schemeClr val="tx1"/>
              </a:solidFill>
              <a:latin typeface="Forte" pitchFamily="66" charset="0"/>
            </a:endParaRPr>
          </a:p>
        </p:txBody>
      </p:sp>
      <p:graphicFrame>
        <p:nvGraphicFramePr>
          <p:cNvPr id="9" name="8 Marcador de contenido"/>
          <p:cNvGraphicFramePr>
            <a:graphicFrameLocks noGrp="1"/>
          </p:cNvGraphicFramePr>
          <p:nvPr>
            <p:ph idx="1"/>
          </p:nvPr>
        </p:nvGraphicFramePr>
        <p:xfrm>
          <a:off x="457200" y="1785926"/>
          <a:ext cx="8229600" cy="49292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pPr lvl="0" algn="ctr"/>
            <a:r>
              <a:rPr lang="es-ES_tradnl" dirty="0" smtClean="0">
                <a:solidFill>
                  <a:schemeClr val="tx1"/>
                </a:solidFill>
                <a:latin typeface="Forte" pitchFamily="66" charset="0"/>
              </a:rPr>
              <a:t>STAKEHOLDERS O GRUPOS DE INTERÉS</a:t>
            </a:r>
            <a:endParaRPr lang="es-ES_tradnl" dirty="0">
              <a:solidFill>
                <a:schemeClr val="tx1"/>
              </a:solidFill>
            </a:endParaRPr>
          </a:p>
        </p:txBody>
      </p:sp>
      <p:graphicFrame>
        <p:nvGraphicFramePr>
          <p:cNvPr id="10" name="9 Marcador de contenido"/>
          <p:cNvGraphicFramePr>
            <a:graphicFrameLocks noGrp="1"/>
          </p:cNvGraphicFramePr>
          <p:nvPr>
            <p:ph idx="1"/>
          </p:nvPr>
        </p:nvGraphicFramePr>
        <p:xfrm>
          <a:off x="457200" y="1643050"/>
          <a:ext cx="8229600" cy="500065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nvPr>
        </p:nvGraphicFramePr>
        <p:xfrm>
          <a:off x="357158" y="500042"/>
          <a:ext cx="8329642" cy="595473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nvPr>
        </p:nvGraphicFramePr>
        <p:xfrm>
          <a:off x="428596" y="357166"/>
          <a:ext cx="8258204" cy="609760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3 Marcador de contenido"/>
          <p:cNvGraphicFramePr>
            <a:graphicFrameLocks noGrp="1"/>
          </p:cNvGraphicFramePr>
          <p:nvPr>
            <p:ph idx="1"/>
          </p:nvPr>
        </p:nvGraphicFramePr>
        <p:xfrm>
          <a:off x="457200" y="500042"/>
          <a:ext cx="8229600" cy="595473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0"/>
            <a:ext cx="8229600" cy="1357298"/>
          </a:xfrm>
        </p:spPr>
        <p:txBody>
          <a:bodyPr>
            <a:normAutofit fontScale="90000"/>
          </a:bodyPr>
          <a:lstStyle/>
          <a:p>
            <a:r>
              <a:rPr lang="es-ES_tradnl" sz="3200" b="1" dirty="0" smtClean="0">
                <a:solidFill>
                  <a:schemeClr val="tx1"/>
                </a:solidFill>
                <a:latin typeface="Forte" pitchFamily="66" charset="0"/>
              </a:rPr>
              <a:t>ASPECTOS BÁSICOS DE LA RESPONSABILIDAD SOCIAL EMPRESARIAL: </a:t>
            </a:r>
            <a:endParaRPr lang="es-ES_tradnl" sz="3200" dirty="0">
              <a:solidFill>
                <a:schemeClr val="tx1"/>
              </a:solidFill>
              <a:latin typeface="Forte" pitchFamily="66" charset="0"/>
            </a:endParaRPr>
          </a:p>
        </p:txBody>
      </p:sp>
      <p:graphicFrame>
        <p:nvGraphicFramePr>
          <p:cNvPr id="4" name="3 Marcador de contenido"/>
          <p:cNvGraphicFramePr>
            <a:graphicFrameLocks noGrp="1"/>
          </p:cNvGraphicFramePr>
          <p:nvPr>
            <p:ph idx="1"/>
          </p:nvPr>
        </p:nvGraphicFramePr>
        <p:xfrm>
          <a:off x="214282" y="1428737"/>
          <a:ext cx="8643998" cy="521497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ES_tradnl" sz="3600" b="1" dirty="0" smtClean="0">
                <a:solidFill>
                  <a:schemeClr val="tx1"/>
                </a:solidFill>
                <a:latin typeface="Forte" pitchFamily="66" charset="0"/>
              </a:rPr>
              <a:t>¿PARA QUÉ SIRVE LA RESPONSABILIDAD SOCIAL?</a:t>
            </a:r>
            <a:endParaRPr lang="es-ES_tradnl" sz="3600" dirty="0">
              <a:solidFill>
                <a:schemeClr val="tx1"/>
              </a:solidFill>
              <a:latin typeface="Forte" pitchFamily="66" charset="0"/>
            </a:endParaRPr>
          </a:p>
        </p:txBody>
      </p:sp>
      <p:graphicFrame>
        <p:nvGraphicFramePr>
          <p:cNvPr id="5" name="4 Marcador de contenido"/>
          <p:cNvGraphicFramePr>
            <a:graphicFrameLocks noGrp="1"/>
          </p:cNvGraphicFramePr>
          <p:nvPr>
            <p:ph idx="1"/>
          </p:nvPr>
        </p:nvGraphicFramePr>
        <p:xfrm>
          <a:off x="457200" y="2000240"/>
          <a:ext cx="8229600" cy="48577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3 Rectángulo"/>
          <p:cNvSpPr/>
          <p:nvPr/>
        </p:nvSpPr>
        <p:spPr>
          <a:xfrm>
            <a:off x="0" y="6021288"/>
            <a:ext cx="4572000" cy="646331"/>
          </a:xfrm>
          <a:prstGeom prst="rect">
            <a:avLst/>
          </a:prstGeom>
        </p:spPr>
        <p:txBody>
          <a:bodyPr>
            <a:spAutoFit/>
          </a:bodyPr>
          <a:lstStyle/>
          <a:p>
            <a:r>
              <a:rPr lang="es-ES_tradnl" dirty="0" smtClean="0">
                <a:hlinkClick r:id="rId7"/>
              </a:rPr>
              <a:t>http://www.youtube.com/watch?v=x3Ec3Q9-x88&amp;feature=related</a:t>
            </a:r>
            <a:endParaRPr lang="es-ES_tradnl"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sz="half" idx="1"/>
          </p:nvPr>
        </p:nvGraphicFramePr>
        <p:xfrm>
          <a:off x="457200" y="642918"/>
          <a:ext cx="4038600" cy="56054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9" name="3 Marcador de contenido"/>
          <p:cNvGraphicFramePr>
            <a:graphicFrameLocks noGrp="1"/>
          </p:cNvGraphicFramePr>
          <p:nvPr>
            <p:ph sz="half" idx="2"/>
          </p:nvPr>
        </p:nvGraphicFramePr>
        <p:xfrm>
          <a:off x="4648200" y="571500"/>
          <a:ext cx="4038600" cy="56769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ío">
  <a:themeElements>
    <a:clrScheme name="Personalizado 6">
      <a:dk1>
        <a:srgbClr val="00B0F0"/>
      </a:dk1>
      <a:lt1>
        <a:srgbClr val="000000"/>
      </a:lt1>
      <a:dk2>
        <a:srgbClr val="000000"/>
      </a:dk2>
      <a:lt2>
        <a:srgbClr val="DDDDDD"/>
      </a:lt2>
      <a:accent1>
        <a:srgbClr val="00B0F0"/>
      </a:accent1>
      <a:accent2>
        <a:srgbClr val="B2B2B2"/>
      </a:accent2>
      <a:accent3>
        <a:srgbClr val="969696"/>
      </a:accent3>
      <a:accent4>
        <a:srgbClr val="808080"/>
      </a:accent4>
      <a:accent5>
        <a:srgbClr val="5F5F5F"/>
      </a:accent5>
      <a:accent6>
        <a:srgbClr val="4D4D4D"/>
      </a:accent6>
      <a:hlink>
        <a:srgbClr val="00B0F0"/>
      </a:hlink>
      <a:folHlink>
        <a:srgbClr val="919191"/>
      </a:folHlink>
    </a:clrScheme>
    <a:fontScheme name="Brío">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Brío">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725</TotalTime>
  <Words>1401</Words>
  <Application>Microsoft Office PowerPoint</Application>
  <PresentationFormat>Presentación en pantalla (4:3)</PresentationFormat>
  <Paragraphs>92</Paragraphs>
  <Slides>19</Slides>
  <Notes>1</Notes>
  <HiddenSlides>0</HiddenSlides>
  <MMClips>0</MMClips>
  <ScaleCrop>false</ScaleCrop>
  <HeadingPairs>
    <vt:vector size="4" baseType="variant">
      <vt:variant>
        <vt:lpstr>Tema</vt:lpstr>
      </vt:variant>
      <vt:variant>
        <vt:i4>1</vt:i4>
      </vt:variant>
      <vt:variant>
        <vt:lpstr>Títulos de diapositiva</vt:lpstr>
      </vt:variant>
      <vt:variant>
        <vt:i4>19</vt:i4>
      </vt:variant>
    </vt:vector>
  </HeadingPairs>
  <TitlesOfParts>
    <vt:vector size="20" baseType="lpstr">
      <vt:lpstr>Brío</vt:lpstr>
      <vt:lpstr>RESPONSABILIDAD SOCIAL EMPRESARIAL</vt:lpstr>
      <vt:lpstr>QUE ES LA RESPONSABILIDAD SOCIAL</vt:lpstr>
      <vt:lpstr>STAKEHOLDERS O GRUPOS DE INTERÉS</vt:lpstr>
      <vt:lpstr>Presentación de PowerPoint</vt:lpstr>
      <vt:lpstr>Presentación de PowerPoint</vt:lpstr>
      <vt:lpstr>Presentación de PowerPoint</vt:lpstr>
      <vt:lpstr>ASPECTOS BÁSICOS DE LA RESPONSABILIDAD SOCIAL EMPRESARIAL: </vt:lpstr>
      <vt:lpstr>¿PARA QUÉ SIRVE LA RESPONSABILIDAD SOCIAL?</vt:lpstr>
      <vt:lpstr>Presentación de PowerPoint</vt:lpstr>
      <vt:lpstr>Presentación de PowerPoint</vt:lpstr>
      <vt:lpstr>¿CÓMO SE APLICA LA RESPONSABILIDAD SOCIAL?</vt:lpstr>
      <vt:lpstr>Presentación de PowerPoint</vt:lpstr>
      <vt:lpstr>Responsabilidad Social Empresarial se  </vt:lpstr>
      <vt:lpstr>Presentación de PowerPoint</vt:lpstr>
      <vt:lpstr>GOBIERNO</vt:lpstr>
      <vt:lpstr>CERTIFICACIÓN DE LA RSE</vt:lpstr>
      <vt:lpstr>ALIANZAS RSE</vt:lpstr>
      <vt:lpstr>Presentación de PowerPoint</vt:lpstr>
      <vt:lpstr>CONCLUSIONES</vt:lpstr>
    </vt:vector>
  </TitlesOfParts>
  <Company>Windows uE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WinuE</dc:creator>
  <cp:lastModifiedBy>usuario</cp:lastModifiedBy>
  <cp:revision>75</cp:revision>
  <dcterms:created xsi:type="dcterms:W3CDTF">2011-06-25T23:30:16Z</dcterms:created>
  <dcterms:modified xsi:type="dcterms:W3CDTF">2013-12-09T15:46:03Z</dcterms:modified>
</cp:coreProperties>
</file>