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</TotalTime>
  <Words>512</Words>
  <Application>Microsoft Office PowerPoint</Application>
  <PresentationFormat>Presentación en pantalla (4:3)</PresentationFormat>
  <Paragraphs>38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Calibri</vt:lpstr>
      <vt:lpstr>Constantia</vt:lpstr>
      <vt:lpstr>Wingdings 2</vt:lpstr>
      <vt:lpstr>Flujo</vt:lpstr>
      <vt:lpstr>DEPARTAMENTO DE COMPRAS </vt:lpstr>
      <vt:lpstr>DEPARTAMENTO DE COMPRAS.</vt:lpstr>
      <vt:lpstr>Presentación de PowerPoint</vt:lpstr>
      <vt:lpstr>Presentación de PowerPoint</vt:lpstr>
      <vt:lpstr>Presentación de PowerPoint</vt:lpstr>
      <vt:lpstr>ORGANIZACIÓN DEL DEPARTAMENTO DE COMPRAS </vt:lpstr>
      <vt:lpstr>FUNCIONES DEL DEPARTAMENTO DE COMPRAS</vt:lpstr>
      <vt:lpstr>Presentación de PowerPoint</vt:lpstr>
      <vt:lpstr>Presentación de PowerPoint</vt:lpstr>
      <vt:lpstr>FACTORES EN LA DECISIÓN DE UNA COMPRA</vt:lpstr>
      <vt:lpstr>RESPONSABILIDADES DEL DEPARTAMENTO DE COMPRAS</vt:lpstr>
      <vt:lpstr>POLÍTICAS DEL DEPARTAMENTO DE COMPRAS</vt:lpstr>
      <vt:lpstr>Presentación de PowerPoint</vt:lpstr>
      <vt:lpstr>Presentación de PowerPoint</vt:lpstr>
      <vt:lpstr>Presentación de PowerPoint</vt:lpstr>
      <vt:lpstr>CONCLUSIONES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DEPARTEMENTO DE COMPRAS</dc:title>
  <dc:creator>Usuario</dc:creator>
  <cp:lastModifiedBy>USUARIO</cp:lastModifiedBy>
  <cp:revision>41</cp:revision>
  <dcterms:created xsi:type="dcterms:W3CDTF">2017-02-16T16:08:13Z</dcterms:created>
  <dcterms:modified xsi:type="dcterms:W3CDTF">2017-02-17T18:18:11Z</dcterms:modified>
</cp:coreProperties>
</file>